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6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b="1" sz="14000"/>
            </a:lvl1pPr>
            <a:lvl2pPr algn="ctr">
              <a:spcBef>
                <a:spcPts val="0"/>
              </a:spcBef>
              <a:buSzPct val="100000"/>
              <a:defRPr b="1" sz="14000"/>
            </a:lvl2pPr>
            <a:lvl3pPr algn="ctr">
              <a:spcBef>
                <a:spcPts val="0"/>
              </a:spcBef>
              <a:buSzPct val="100000"/>
              <a:defRPr b="1" sz="14000"/>
            </a:lvl3pPr>
            <a:lvl4pPr algn="ctr">
              <a:spcBef>
                <a:spcPts val="0"/>
              </a:spcBef>
              <a:buSzPct val="100000"/>
              <a:defRPr b="1" sz="14000"/>
            </a:lvl4pPr>
            <a:lvl5pPr algn="ctr">
              <a:spcBef>
                <a:spcPts val="0"/>
              </a:spcBef>
              <a:buSzPct val="100000"/>
              <a:defRPr b="1" sz="14000"/>
            </a:lvl5pPr>
            <a:lvl6pPr algn="ctr">
              <a:spcBef>
                <a:spcPts val="0"/>
              </a:spcBef>
              <a:buSzPct val="100000"/>
              <a:defRPr b="1" sz="14000"/>
            </a:lvl6pPr>
            <a:lvl7pPr algn="ctr">
              <a:spcBef>
                <a:spcPts val="0"/>
              </a:spcBef>
              <a:buSzPct val="100000"/>
              <a:defRPr b="1" sz="14000"/>
            </a:lvl7pPr>
            <a:lvl8pPr algn="ctr">
              <a:spcBef>
                <a:spcPts val="0"/>
              </a:spcBef>
              <a:buSzPct val="100000"/>
              <a:defRPr b="1" sz="14000"/>
            </a:lvl8pPr>
            <a:lvl9pPr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hape 1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Biopower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Karl Gudino, Luke Forbes, Jesse Moreno, Jordan Cuevas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Biopower?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/>
              <a:t>Biopower is the use of biomass to produce electricity.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/>
              <a:t>There are multiple methods: Direct-fired, Cofiring, Gasification, Anaerobic Digestion, Pyrolysis, Modular Systems, Torrefaction, and Combined Heat and Power (CHP).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/>
              <a:t>-Fuels such as trees, shrubs and grasses.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/>
              <a:t>-Biopower can also be called Biomass power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Products from Biopower.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As mentioned before biopower produces electricity. But it also produces other products as well.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Methane-Used as an energy source.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CO2-Produced, but not as much as Fossil Fuels.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Pros? 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36416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-No Harmful Emissions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-Renewable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-Low cost</a:t>
            </a:r>
          </a:p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4179650" y="1152475"/>
            <a:ext cx="42149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-Mostly clean energy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-Reduces dependency on fossil fuels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-Waste can be converted into energy.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Cons?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3762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-Not 100% clean.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-Requires land to produce resources.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-More fuel is needed to compare with fossil fuels.</a:t>
            </a:r>
          </a:p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4432525" y="1152475"/>
            <a:ext cx="3762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-Some fuels are seasonal.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-Misuse of the product methane can lead to issues in ozone layer.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510450" y="548475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 of Presentation.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10450" y="2319900"/>
            <a:ext cx="6503399" cy="12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After searching the internet a bit, I came across this definition...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b="1" lang="en" sz="1800">
                <a:solidFill>
                  <a:srgbClr val="FFFFFF"/>
                </a:solidFill>
              </a:rPr>
              <a:t>Biopower</a:t>
            </a:r>
            <a:r>
              <a:rPr lang="en" sz="1800">
                <a:solidFill>
                  <a:srgbClr val="FFFFFF"/>
                </a:solidFill>
              </a:rPr>
              <a:t> is literally having power over bodies; it is "an explosion of numerous and diverse techniques for achieving the subjugations of bodies and the control of populations.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 page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1050">
                <a:solidFill>
                  <a:srgbClr val="000000"/>
                </a:solidFill>
                <a:highlight>
                  <a:srgbClr val="F2F2F2"/>
                </a:highlight>
                <a:latin typeface="Arial"/>
                <a:ea typeface="Arial"/>
                <a:cs typeface="Arial"/>
                <a:sym typeface="Arial"/>
              </a:rPr>
              <a:t>Siegel. "Biomass Energy: Pros and Cons." </a:t>
            </a:r>
            <a:r>
              <a:rPr i="1" lang="en" sz="1050">
                <a:solidFill>
                  <a:srgbClr val="000000"/>
                </a:solidFill>
                <a:highlight>
                  <a:srgbClr val="F2F2F2"/>
                </a:highlight>
                <a:latin typeface="Arial"/>
                <a:ea typeface="Arial"/>
                <a:cs typeface="Arial"/>
                <a:sym typeface="Arial"/>
              </a:rPr>
              <a:t>Triple Pundit People Planet Profit</a:t>
            </a:r>
            <a:r>
              <a:rPr lang="en" sz="1050">
                <a:solidFill>
                  <a:srgbClr val="000000"/>
                </a:solidFill>
                <a:highlight>
                  <a:srgbClr val="F2F2F2"/>
                </a:highlight>
                <a:latin typeface="Arial"/>
                <a:ea typeface="Arial"/>
                <a:cs typeface="Arial"/>
                <a:sym typeface="Arial"/>
              </a:rPr>
              <a:t>. Triplepundit, 4 May 2012. Web. 22 Nov. 2015.</a:t>
            </a:r>
          </a:p>
          <a:p>
            <a:pPr indent="0" mar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"Advantages and Disadvantages Of Biomass Energy." </a:t>
            </a:r>
            <a:r>
              <a:rPr i="1"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ConserveEnergyFuture</a:t>
            </a:r>
            <a:r>
              <a:rPr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Conserve Energy Future, 19 Jan. 2013. Web. 22 Nov. 2015.</a:t>
            </a:r>
          </a:p>
          <a:p>
            <a:pPr indent="0" mar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mar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"Biopower." </a:t>
            </a:r>
            <a:r>
              <a:rPr i="1"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Biopower</a:t>
            </a:r>
            <a:r>
              <a:rPr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Center for Climate and Energy Solutions, n.d. Web. 22 Nov. 2015.</a:t>
            </a:r>
          </a:p>
          <a:p>
            <a:pPr indent="0" mar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mar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highlight>
                  <a:srgbClr val="F2F2F2"/>
                </a:highlight>
                <a:latin typeface="Arial"/>
                <a:ea typeface="Arial"/>
                <a:cs typeface="Arial"/>
                <a:sym typeface="Arial"/>
              </a:rPr>
              <a:t>"Biopower, Overview." </a:t>
            </a:r>
            <a:r>
              <a:rPr i="1" lang="en" sz="1050">
                <a:solidFill>
                  <a:srgbClr val="000000"/>
                </a:solidFill>
                <a:highlight>
                  <a:srgbClr val="F2F2F2"/>
                </a:highlight>
                <a:latin typeface="Arial"/>
                <a:ea typeface="Arial"/>
                <a:cs typeface="Arial"/>
                <a:sym typeface="Arial"/>
              </a:rPr>
              <a:t>Biopower, Overview</a:t>
            </a:r>
            <a:r>
              <a:rPr lang="en" sz="1050">
                <a:solidFill>
                  <a:srgbClr val="000000"/>
                </a:solidFill>
                <a:highlight>
                  <a:srgbClr val="F2F2F2"/>
                </a:highlight>
                <a:latin typeface="Arial"/>
                <a:ea typeface="Arial"/>
                <a:cs typeface="Arial"/>
                <a:sym typeface="Arial"/>
              </a:rPr>
              <a:t>. N.p., n.d. Web. 22 Nov. 2015.</a:t>
            </a:r>
          </a:p>
          <a:p>
            <a:pPr indent="0" mar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00000"/>
              </a:solidFill>
              <a:highlight>
                <a:srgbClr val="F2F2F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mar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highlight>
                  <a:srgbClr val="F2F2F2"/>
                </a:highlight>
                <a:latin typeface="Arial"/>
                <a:ea typeface="Arial"/>
                <a:cs typeface="Arial"/>
                <a:sym typeface="Arial"/>
              </a:rPr>
              <a:t>"Biopower - Renewable Energy World." </a:t>
            </a:r>
            <a:r>
              <a:rPr i="1" lang="en" sz="1050">
                <a:solidFill>
                  <a:srgbClr val="000000"/>
                </a:solidFill>
                <a:highlight>
                  <a:srgbClr val="F2F2F2"/>
                </a:highlight>
                <a:latin typeface="Arial"/>
                <a:ea typeface="Arial"/>
                <a:cs typeface="Arial"/>
                <a:sym typeface="Arial"/>
              </a:rPr>
              <a:t>Biopower - Renewable Energy World</a:t>
            </a:r>
            <a:r>
              <a:rPr lang="en" sz="1050">
                <a:solidFill>
                  <a:srgbClr val="000000"/>
                </a:solidFill>
                <a:highlight>
                  <a:srgbClr val="F2F2F2"/>
                </a:highlight>
                <a:latin typeface="Arial"/>
                <a:ea typeface="Arial"/>
                <a:cs typeface="Arial"/>
                <a:sym typeface="Arial"/>
              </a:rPr>
              <a:t>. Renewable Energy World, n.d. Web. 22 Nov. 2015.</a:t>
            </a:r>
          </a:p>
          <a:p>
            <a:pPr rtl="0">
              <a:lnSpc>
                <a:spcPct val="143181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mar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43181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050">
              <a:solidFill>
                <a:srgbClr val="000000"/>
              </a:solidFill>
              <a:highlight>
                <a:srgbClr val="F2F2F2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