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Amatic SC"/>
      <p:regular r:id="rId15"/>
      <p:bold r:id="rId16"/>
    </p:embeddedFont>
    <p:embeddedFont>
      <p:font typeface="Source Code Pro"/>
      <p:regular r:id="rId17"/>
      <p:bold r:id="rId18"/>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regular.fntdata"/><Relationship Id="rId14" Type="http://schemas.openxmlformats.org/officeDocument/2006/relationships/slide" Target="slides/slide10.xml"/><Relationship Id="rId17" Type="http://schemas.openxmlformats.org/officeDocument/2006/relationships/font" Target="fonts/SourceCodePro-regular.fntdata"/><Relationship Id="rId16" Type="http://schemas.openxmlformats.org/officeDocument/2006/relationships/font" Target="fonts/AmaticSC-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SourceCodePr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132" name="Shape 1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75" name="Shape 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82" name="Shape 8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91" name="Shape 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a:spcBef>
                <a:spcPts val="0"/>
              </a:spcBef>
              <a:buNone/>
            </a:pPr>
            <a:r>
              <a:t/>
            </a:r>
            <a:endParaRPr/>
          </a:p>
        </p:txBody>
      </p:sp>
      <p:sp>
        <p:nvSpPr>
          <p:cNvPr id="10" name="Shape 10"/>
          <p:cNvSpPr txBox="1"/>
          <p:nvPr>
            <p:ph type="ctrTitle"/>
          </p:nvPr>
        </p:nvSpPr>
        <p:spPr>
          <a:xfrm>
            <a:off x="311700" y="392150"/>
            <a:ext cx="8520599" cy="2690399"/>
          </a:xfrm>
          <a:prstGeom prst="rect">
            <a:avLst/>
          </a:prstGeom>
        </p:spPr>
        <p:txBody>
          <a:bodyPr anchorCtr="0" anchor="ctr" bIns="91425" lIns="91425" rIns="91425" tIns="91425"/>
          <a:lstStyle>
            <a:lvl1pPr algn="ctr">
              <a:spcBef>
                <a:spcPts val="0"/>
              </a:spcBef>
              <a:buSzPct val="100000"/>
              <a:defRPr sz="8000"/>
            </a:lvl1pPr>
            <a:lvl2pPr algn="ctr">
              <a:spcBef>
                <a:spcPts val="0"/>
              </a:spcBef>
              <a:buSzPct val="100000"/>
              <a:defRPr sz="8000"/>
            </a:lvl2pPr>
            <a:lvl3pPr algn="ctr">
              <a:spcBef>
                <a:spcPts val="0"/>
              </a:spcBef>
              <a:buSzPct val="100000"/>
              <a:defRPr sz="8000"/>
            </a:lvl3pPr>
            <a:lvl4pPr algn="ctr">
              <a:spcBef>
                <a:spcPts val="0"/>
              </a:spcBef>
              <a:buSzPct val="100000"/>
              <a:defRPr sz="8000"/>
            </a:lvl4pPr>
            <a:lvl5pPr algn="ctr">
              <a:spcBef>
                <a:spcPts val="0"/>
              </a:spcBef>
              <a:buSzPct val="100000"/>
              <a:defRPr sz="8000"/>
            </a:lvl5pPr>
            <a:lvl6pPr algn="ctr">
              <a:spcBef>
                <a:spcPts val="0"/>
              </a:spcBef>
              <a:buSzPct val="100000"/>
              <a:defRPr sz="8000"/>
            </a:lvl6pPr>
            <a:lvl7pPr algn="ctr">
              <a:spcBef>
                <a:spcPts val="0"/>
              </a:spcBef>
              <a:buSzPct val="100000"/>
              <a:defRPr sz="8000"/>
            </a:lvl7pPr>
            <a:lvl8pPr algn="ctr">
              <a:spcBef>
                <a:spcPts val="0"/>
              </a:spcBef>
              <a:buSzPct val="100000"/>
              <a:defRPr sz="8000"/>
            </a:lvl8pPr>
            <a:lvl9pPr algn="ctr">
              <a:spcBef>
                <a:spcPts val="0"/>
              </a:spcBef>
              <a:buSzPct val="100000"/>
              <a:defRPr sz="8000"/>
            </a:lvl9pPr>
          </a:lstStyle>
          <a:p/>
        </p:txBody>
      </p:sp>
      <p:sp>
        <p:nvSpPr>
          <p:cNvPr id="11" name="Shape 11"/>
          <p:cNvSpPr txBox="1"/>
          <p:nvPr>
            <p:ph idx="1" type="subTitle"/>
          </p:nvPr>
        </p:nvSpPr>
        <p:spPr>
          <a:xfrm>
            <a:off x="311700" y="3890400"/>
            <a:ext cx="8520599" cy="706200"/>
          </a:xfrm>
          <a:prstGeom prst="rect">
            <a:avLst/>
          </a:prstGeom>
        </p:spPr>
        <p:txBody>
          <a:bodyPr anchorCtr="0" anchor="ctr" bIns="91425" lIns="91425" rIns="91425" tIns="91425"/>
          <a:lstStyle>
            <a:lvl1pPr algn="ctr">
              <a:lnSpc>
                <a:spcPct val="100000"/>
              </a:lnSpc>
              <a:spcBef>
                <a:spcPts val="0"/>
              </a:spcBef>
              <a:spcAft>
                <a:spcPts val="0"/>
              </a:spcAft>
              <a:buClr>
                <a:schemeClr val="accent1"/>
              </a:buClr>
              <a:buSzPct val="100000"/>
              <a:buNone/>
              <a:defRPr b="1" sz="2100">
                <a:solidFill>
                  <a:schemeClr val="accent1"/>
                </a:solidFill>
              </a:defRPr>
            </a:lvl1pPr>
            <a:lvl2pPr algn="ctr">
              <a:lnSpc>
                <a:spcPct val="100000"/>
              </a:lnSpc>
              <a:spcBef>
                <a:spcPts val="0"/>
              </a:spcBef>
              <a:spcAft>
                <a:spcPts val="0"/>
              </a:spcAft>
              <a:buClr>
                <a:schemeClr val="accent1"/>
              </a:buClr>
              <a:buSzPct val="100000"/>
              <a:buNone/>
              <a:defRPr b="1" sz="2100">
                <a:solidFill>
                  <a:schemeClr val="accent1"/>
                </a:solidFill>
              </a:defRPr>
            </a:lvl2pPr>
            <a:lvl3pPr algn="ctr">
              <a:lnSpc>
                <a:spcPct val="100000"/>
              </a:lnSpc>
              <a:spcBef>
                <a:spcPts val="0"/>
              </a:spcBef>
              <a:spcAft>
                <a:spcPts val="0"/>
              </a:spcAft>
              <a:buClr>
                <a:schemeClr val="accent1"/>
              </a:buClr>
              <a:buSzPct val="100000"/>
              <a:buNone/>
              <a:defRPr b="1" sz="2100">
                <a:solidFill>
                  <a:schemeClr val="accent1"/>
                </a:solidFill>
              </a:defRPr>
            </a:lvl3pPr>
            <a:lvl4pPr algn="ctr">
              <a:lnSpc>
                <a:spcPct val="100000"/>
              </a:lnSpc>
              <a:spcBef>
                <a:spcPts val="0"/>
              </a:spcBef>
              <a:spcAft>
                <a:spcPts val="0"/>
              </a:spcAft>
              <a:buClr>
                <a:schemeClr val="accent1"/>
              </a:buClr>
              <a:buSzPct val="100000"/>
              <a:buNone/>
              <a:defRPr b="1" sz="2100">
                <a:solidFill>
                  <a:schemeClr val="accent1"/>
                </a:solidFill>
              </a:defRPr>
            </a:lvl4pPr>
            <a:lvl5pPr algn="ctr">
              <a:lnSpc>
                <a:spcPct val="100000"/>
              </a:lnSpc>
              <a:spcBef>
                <a:spcPts val="0"/>
              </a:spcBef>
              <a:spcAft>
                <a:spcPts val="0"/>
              </a:spcAft>
              <a:buClr>
                <a:schemeClr val="accent1"/>
              </a:buClr>
              <a:buSzPct val="100000"/>
              <a:buNone/>
              <a:defRPr b="1" sz="2100">
                <a:solidFill>
                  <a:schemeClr val="accent1"/>
                </a:solidFill>
              </a:defRPr>
            </a:lvl5pPr>
            <a:lvl6pPr algn="ctr">
              <a:lnSpc>
                <a:spcPct val="100000"/>
              </a:lnSpc>
              <a:spcBef>
                <a:spcPts val="0"/>
              </a:spcBef>
              <a:spcAft>
                <a:spcPts val="0"/>
              </a:spcAft>
              <a:buClr>
                <a:schemeClr val="accent1"/>
              </a:buClr>
              <a:buSzPct val="100000"/>
              <a:buNone/>
              <a:defRPr b="1" sz="2100">
                <a:solidFill>
                  <a:schemeClr val="accent1"/>
                </a:solidFill>
              </a:defRPr>
            </a:lvl6pPr>
            <a:lvl7pPr algn="ctr">
              <a:lnSpc>
                <a:spcPct val="100000"/>
              </a:lnSpc>
              <a:spcBef>
                <a:spcPts val="0"/>
              </a:spcBef>
              <a:spcAft>
                <a:spcPts val="0"/>
              </a:spcAft>
              <a:buClr>
                <a:schemeClr val="accent1"/>
              </a:buClr>
              <a:buSzPct val="100000"/>
              <a:buNone/>
              <a:defRPr b="1" sz="2100">
                <a:solidFill>
                  <a:schemeClr val="accent1"/>
                </a:solidFill>
              </a:defRPr>
            </a:lvl7pPr>
            <a:lvl8pPr algn="ctr">
              <a:lnSpc>
                <a:spcPct val="100000"/>
              </a:lnSpc>
              <a:spcBef>
                <a:spcPts val="0"/>
              </a:spcBef>
              <a:spcAft>
                <a:spcPts val="0"/>
              </a:spcAft>
              <a:buClr>
                <a:schemeClr val="accent1"/>
              </a:buClr>
              <a:buSzPct val="100000"/>
              <a:buNone/>
              <a:defRPr b="1" sz="2100">
                <a:solidFill>
                  <a:schemeClr val="accent1"/>
                </a:solidFill>
              </a:defRPr>
            </a:lvl8pPr>
            <a:lvl9pPr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240275"/>
            <a:ext cx="8520599" cy="19818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47" name="Shape 47"/>
          <p:cNvSpPr txBox="1"/>
          <p:nvPr>
            <p:ph idx="1" type="body"/>
          </p:nvPr>
        </p:nvSpPr>
        <p:spPr>
          <a:xfrm>
            <a:off x="311700" y="3304625"/>
            <a:ext cx="8520599" cy="1300800"/>
          </a:xfrm>
          <a:prstGeom prst="rect">
            <a:avLst/>
          </a:prstGeom>
        </p:spPr>
        <p:txBody>
          <a:bodyPr anchorCtr="0" anchor="t" bIns="91425" lIns="91425" rIns="91425" tIns="91425"/>
          <a:lstStyle>
            <a:lvl1pPr algn="ctr">
              <a:spcBef>
                <a:spcPts val="0"/>
              </a:spcBef>
              <a:buClr>
                <a:schemeClr val="accent1"/>
              </a:buClr>
              <a:defRPr>
                <a:solidFill>
                  <a:schemeClr val="accent1"/>
                </a:solidFill>
              </a:defRPr>
            </a:lvl1pPr>
            <a:lvl2pPr algn="ctr">
              <a:spcBef>
                <a:spcPts val="0"/>
              </a:spcBef>
              <a:buClr>
                <a:schemeClr val="accent1"/>
              </a:buClr>
              <a:defRPr>
                <a:solidFill>
                  <a:schemeClr val="accent1"/>
                </a:solidFill>
              </a:defRPr>
            </a:lvl2pPr>
            <a:lvl3pPr algn="ctr">
              <a:spcBef>
                <a:spcPts val="0"/>
              </a:spcBef>
              <a:buClr>
                <a:schemeClr val="accent1"/>
              </a:buClr>
              <a:defRPr>
                <a:solidFill>
                  <a:schemeClr val="accent1"/>
                </a:solidFill>
              </a:defRPr>
            </a:lvl3pPr>
            <a:lvl4pPr algn="ctr">
              <a:spcBef>
                <a:spcPts val="0"/>
              </a:spcBef>
              <a:buClr>
                <a:schemeClr val="accent1"/>
              </a:buClr>
              <a:defRPr>
                <a:solidFill>
                  <a:schemeClr val="accent1"/>
                </a:solidFill>
              </a:defRPr>
            </a:lvl4pPr>
            <a:lvl5pPr algn="ctr">
              <a:spcBef>
                <a:spcPts val="0"/>
              </a:spcBef>
              <a:buClr>
                <a:schemeClr val="accent1"/>
              </a:buClr>
              <a:defRPr>
                <a:solidFill>
                  <a:schemeClr val="accent1"/>
                </a:solidFill>
              </a:defRPr>
            </a:lvl5pPr>
            <a:lvl6pPr algn="ctr">
              <a:spcBef>
                <a:spcPts val="0"/>
              </a:spcBef>
              <a:buClr>
                <a:schemeClr val="accent1"/>
              </a:buClr>
              <a:defRPr>
                <a:solidFill>
                  <a:schemeClr val="accent1"/>
                </a:solidFill>
              </a:defRPr>
            </a:lvl6pPr>
            <a:lvl7pPr algn="ctr">
              <a:spcBef>
                <a:spcPts val="0"/>
              </a:spcBef>
              <a:buClr>
                <a:schemeClr val="accent1"/>
              </a:buClr>
              <a:defRPr>
                <a:solidFill>
                  <a:schemeClr val="accent1"/>
                </a:solidFill>
              </a:defRPr>
            </a:lvl7pPr>
            <a:lvl8pPr algn="ctr">
              <a:spcBef>
                <a:spcPts val="0"/>
              </a:spcBef>
              <a:buClr>
                <a:schemeClr val="accent1"/>
              </a:buClr>
              <a:defRPr>
                <a:solidFill>
                  <a:schemeClr val="accent1"/>
                </a:solidFill>
              </a:defRPr>
            </a:lvl8pPr>
            <a:lvl9pPr algn="ctr">
              <a:spcBef>
                <a:spcPts val="0"/>
              </a:spcBef>
              <a:buClr>
                <a:schemeClr val="accent1"/>
              </a:buClr>
              <a:defRPr>
                <a:solidFill>
                  <a:schemeClr val="accent1"/>
                </a:solidFill>
              </a:defRPr>
            </a:lvl9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1" name="Shape 51"/>
        <p:cNvGrpSpPr/>
        <p:nvPr/>
      </p:nvGrpSpPr>
      <p:grpSpPr>
        <a:xfrm>
          <a:off x="0" y="0"/>
          <a:ext cx="0" cy="0"/>
          <a:chOff x="0" y="0"/>
          <a:chExt cx="0" cy="0"/>
        </a:xfrm>
      </p:grpSpPr>
      <p:pic>
        <p:nvPicPr>
          <p:cNvPr id="52" name="Shape 52"/>
          <p:cNvPicPr preferRelativeResize="0"/>
          <p:nvPr/>
        </p:nvPicPr>
        <p:blipFill rotWithShape="1">
          <a:blip r:embed="rId2">
            <a:alphaModFix/>
          </a:blip>
          <a:srcRect b="0" l="0" r="0" t="0"/>
          <a:stretch/>
        </p:blipFill>
        <p:spPr>
          <a:xfrm>
            <a:off x="0" y="0"/>
            <a:ext cx="9141599" cy="5142300"/>
          </a:xfrm>
          <a:prstGeom prst="rect">
            <a:avLst/>
          </a:prstGeom>
          <a:noFill/>
          <a:ln>
            <a:noFill/>
          </a:ln>
        </p:spPr>
      </p:pic>
      <p:sp>
        <p:nvSpPr>
          <p:cNvPr id="53" name="Shape 53"/>
          <p:cNvSpPr txBox="1"/>
          <p:nvPr>
            <p:ph type="title"/>
          </p:nvPr>
        </p:nvSpPr>
        <p:spPr>
          <a:xfrm>
            <a:off x="514350" y="457200"/>
            <a:ext cx="7598399" cy="1091999"/>
          </a:xfrm>
          <a:prstGeom prst="rect">
            <a:avLst/>
          </a:prstGeom>
          <a:noFill/>
          <a:ln>
            <a:noFill/>
          </a:ln>
        </p:spPr>
        <p:txBody>
          <a:bodyPr anchorCtr="0" anchor="ctr" bIns="91425" lIns="91425" rIns="91425" tIns="91425"/>
          <a:lstStyle>
            <a:lvl1pPr rtl="0" algn="l">
              <a:spcBef>
                <a:spcPts val="0"/>
              </a:spcBef>
              <a:buClr>
                <a:schemeClr val="lt1"/>
              </a:buClr>
              <a:buFont typeface="Calibri"/>
              <a:buNone/>
              <a:defRPr sz="2700" cap="none">
                <a:solidFill>
                  <a:schemeClr val="lt1"/>
                </a:solidFill>
                <a:latin typeface="Calibri"/>
                <a:ea typeface="Calibri"/>
                <a:cs typeface="Calibri"/>
                <a:sym typeface="Calibri"/>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54" name="Shape 54"/>
          <p:cNvSpPr txBox="1"/>
          <p:nvPr>
            <p:ph idx="1" type="body"/>
          </p:nvPr>
        </p:nvSpPr>
        <p:spPr>
          <a:xfrm>
            <a:off x="514350" y="1606550"/>
            <a:ext cx="7598399" cy="2736899"/>
          </a:xfrm>
          <a:prstGeom prst="rect">
            <a:avLst/>
          </a:prstGeom>
          <a:noFill/>
          <a:ln>
            <a:noFill/>
          </a:ln>
        </p:spPr>
        <p:txBody>
          <a:bodyPr anchorCtr="0" anchor="ctr" bIns="91425" lIns="91425" rIns="91425" tIns="91425"/>
          <a:lstStyle>
            <a:lvl1pPr indent="-127000" marL="215900" rtl="0" algn="l">
              <a:spcBef>
                <a:spcPts val="0"/>
              </a:spcBef>
              <a:spcAft>
                <a:spcPts val="800"/>
              </a:spcAft>
              <a:buClr>
                <a:schemeClr val="lt1"/>
              </a:buClr>
              <a:buFont typeface="Arial"/>
              <a:buChar char="•"/>
              <a:defRPr sz="1400" cap="none">
                <a:solidFill>
                  <a:schemeClr val="lt1"/>
                </a:solidFill>
                <a:latin typeface="Calibri"/>
                <a:ea typeface="Calibri"/>
                <a:cs typeface="Calibri"/>
                <a:sym typeface="Calibri"/>
              </a:defRPr>
            </a:lvl1pPr>
            <a:lvl2pPr indent="-139700" marL="558800" rtl="0" algn="l">
              <a:spcBef>
                <a:spcPts val="0"/>
              </a:spcBef>
              <a:spcAft>
                <a:spcPts val="800"/>
              </a:spcAft>
              <a:buClr>
                <a:schemeClr val="lt1"/>
              </a:buClr>
              <a:buFont typeface="Arial"/>
              <a:buChar char="•"/>
              <a:defRPr sz="1200" cap="none">
                <a:solidFill>
                  <a:schemeClr val="lt1"/>
                </a:solidFill>
                <a:latin typeface="Calibri"/>
                <a:ea typeface="Calibri"/>
                <a:cs typeface="Calibri"/>
                <a:sym typeface="Calibri"/>
              </a:defRPr>
            </a:lvl2pPr>
            <a:lvl3pPr indent="-152400" marL="901700" rtl="0" algn="l">
              <a:spcBef>
                <a:spcPts val="0"/>
              </a:spcBef>
              <a:spcAft>
                <a:spcPts val="800"/>
              </a:spcAft>
              <a:buClr>
                <a:schemeClr val="lt1"/>
              </a:buClr>
              <a:buFont typeface="Arial"/>
              <a:buChar char="•"/>
              <a:defRPr sz="1100" cap="none">
                <a:solidFill>
                  <a:schemeClr val="lt1"/>
                </a:solidFill>
                <a:latin typeface="Calibri"/>
                <a:ea typeface="Calibri"/>
                <a:cs typeface="Calibri"/>
                <a:sym typeface="Calibri"/>
              </a:defRPr>
            </a:lvl3pPr>
            <a:lvl4pPr indent="-63500" marL="11557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4pPr>
            <a:lvl5pPr indent="-63500" marL="14986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5pPr>
            <a:lvl6pPr indent="-114300" marL="18923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6pPr>
            <a:lvl7pPr indent="-114300" marL="22352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7pPr>
            <a:lvl8pPr indent="-114300" marL="25781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8pPr>
            <a:lvl9pPr indent="-114300" marL="29210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9pPr>
          </a:lstStyle>
          <a:p/>
        </p:txBody>
      </p:sp>
      <p:sp>
        <p:nvSpPr>
          <p:cNvPr id="55" name="Shape 55"/>
          <p:cNvSpPr txBox="1"/>
          <p:nvPr>
            <p:ph idx="10" type="dt"/>
          </p:nvPr>
        </p:nvSpPr>
        <p:spPr>
          <a:xfrm>
            <a:off x="6442245" y="4402931"/>
            <a:ext cx="1200299" cy="283200"/>
          </a:xfrm>
          <a:prstGeom prst="rect">
            <a:avLst/>
          </a:prstGeom>
          <a:noFill/>
          <a:ln>
            <a:noFill/>
          </a:ln>
        </p:spPr>
        <p:txBody>
          <a:bodyPr anchorCtr="0" anchor="ctr" bIns="91425" lIns="91425" rIns="91425" tIns="91425"/>
          <a:lstStyle>
            <a:lvl1pPr indent="0" marL="0" marR="0" rtl="0" algn="r">
              <a:spcBef>
                <a:spcPts val="0"/>
              </a:spcBef>
              <a:defRPr b="0" baseline="0" i="0" sz="800" u="none" cap="none" strike="noStrike">
                <a:solidFill>
                  <a:schemeClr val="lt1"/>
                </a:solidFill>
                <a:latin typeface="Calibri"/>
                <a:ea typeface="Calibri"/>
                <a:cs typeface="Calibri"/>
                <a:sym typeface="Calibri"/>
              </a:defRPr>
            </a:lvl1pPr>
            <a:lvl2pPr indent="0" marL="342900" marR="0" rtl="0" algn="l">
              <a:spcBef>
                <a:spcPts val="0"/>
              </a:spcBef>
              <a:defRPr b="0" baseline="0" i="0" sz="1400" u="none" cap="none" strike="noStrike">
                <a:solidFill>
                  <a:schemeClr val="lt1"/>
                </a:solidFill>
                <a:latin typeface="Calibri"/>
                <a:ea typeface="Calibri"/>
                <a:cs typeface="Calibri"/>
                <a:sym typeface="Calibri"/>
              </a:defRPr>
            </a:lvl2pPr>
            <a:lvl3pPr indent="0" marL="685800" marR="0" rtl="0" algn="l">
              <a:spcBef>
                <a:spcPts val="0"/>
              </a:spcBef>
              <a:defRPr b="0" baseline="0" i="0" sz="1400" u="none" cap="none" strike="noStrike">
                <a:solidFill>
                  <a:schemeClr val="lt1"/>
                </a:solidFill>
                <a:latin typeface="Calibri"/>
                <a:ea typeface="Calibri"/>
                <a:cs typeface="Calibri"/>
                <a:sym typeface="Calibri"/>
              </a:defRPr>
            </a:lvl3pPr>
            <a:lvl4pPr indent="0" marL="1028700" marR="0" rtl="0" algn="l">
              <a:spcBef>
                <a:spcPts val="0"/>
              </a:spcBef>
              <a:defRPr b="0" baseline="0" i="0" sz="1400" u="none" cap="none" strike="noStrike">
                <a:solidFill>
                  <a:schemeClr val="lt1"/>
                </a:solidFill>
                <a:latin typeface="Calibri"/>
                <a:ea typeface="Calibri"/>
                <a:cs typeface="Calibri"/>
                <a:sym typeface="Calibri"/>
              </a:defRPr>
            </a:lvl4pPr>
            <a:lvl5pPr indent="0" marL="1371600" marR="0" rtl="0" algn="l">
              <a:spcBef>
                <a:spcPts val="0"/>
              </a:spcBef>
              <a:defRPr b="0" baseline="0" i="0" sz="1400" u="none" cap="none" strike="noStrike">
                <a:solidFill>
                  <a:schemeClr val="lt1"/>
                </a:solidFill>
                <a:latin typeface="Calibri"/>
                <a:ea typeface="Calibri"/>
                <a:cs typeface="Calibri"/>
                <a:sym typeface="Calibri"/>
              </a:defRPr>
            </a:lvl5pPr>
            <a:lvl6pPr indent="0" marL="1714500" marR="0" rtl="0" algn="l">
              <a:spcBef>
                <a:spcPts val="0"/>
              </a:spcBef>
              <a:defRPr b="0" baseline="0" i="0" sz="1400" u="none" cap="none" strike="noStrike">
                <a:solidFill>
                  <a:schemeClr val="lt1"/>
                </a:solidFill>
                <a:latin typeface="Calibri"/>
                <a:ea typeface="Calibri"/>
                <a:cs typeface="Calibri"/>
                <a:sym typeface="Calibri"/>
              </a:defRPr>
            </a:lvl6pPr>
            <a:lvl7pPr indent="0" marL="2057400" marR="0" rtl="0" algn="l">
              <a:spcBef>
                <a:spcPts val="0"/>
              </a:spcBef>
              <a:defRPr b="0" baseline="0" i="0" sz="1400" u="none" cap="none" strike="noStrike">
                <a:solidFill>
                  <a:schemeClr val="lt1"/>
                </a:solidFill>
                <a:latin typeface="Calibri"/>
                <a:ea typeface="Calibri"/>
                <a:cs typeface="Calibri"/>
                <a:sym typeface="Calibri"/>
              </a:defRPr>
            </a:lvl7pPr>
            <a:lvl8pPr indent="0" marL="2400300" marR="0" rtl="0" algn="l">
              <a:spcBef>
                <a:spcPts val="0"/>
              </a:spcBef>
              <a:defRPr b="0" baseline="0" i="0" sz="1400" u="none" cap="none" strike="noStrike">
                <a:solidFill>
                  <a:schemeClr val="lt1"/>
                </a:solidFill>
                <a:latin typeface="Calibri"/>
                <a:ea typeface="Calibri"/>
                <a:cs typeface="Calibri"/>
                <a:sym typeface="Calibri"/>
              </a:defRPr>
            </a:lvl8pPr>
            <a:lvl9pPr indent="0" marL="2743200" marR="0" rtl="0" algn="l">
              <a:spcBef>
                <a:spcPts val="0"/>
              </a:spcBef>
              <a:defRPr b="0" baseline="0" i="0" sz="1400" u="none" cap="none" strike="noStrike">
                <a:solidFill>
                  <a:schemeClr val="lt1"/>
                </a:solidFill>
                <a:latin typeface="Calibri"/>
                <a:ea typeface="Calibri"/>
                <a:cs typeface="Calibri"/>
                <a:sym typeface="Calibri"/>
              </a:defRPr>
            </a:lvl9pPr>
          </a:lstStyle>
          <a:p/>
        </p:txBody>
      </p:sp>
      <p:sp>
        <p:nvSpPr>
          <p:cNvPr id="56" name="Shape 56"/>
          <p:cNvSpPr txBox="1"/>
          <p:nvPr>
            <p:ph idx="11" type="ftr"/>
          </p:nvPr>
        </p:nvSpPr>
        <p:spPr>
          <a:xfrm>
            <a:off x="514350" y="4402931"/>
            <a:ext cx="5870700" cy="283200"/>
          </a:xfrm>
          <a:prstGeom prst="rect">
            <a:avLst/>
          </a:prstGeom>
          <a:noFill/>
          <a:ln>
            <a:noFill/>
          </a:ln>
        </p:spPr>
        <p:txBody>
          <a:bodyPr anchorCtr="0" anchor="ctr" bIns="91425" lIns="91425" rIns="91425" tIns="91425"/>
          <a:lstStyle>
            <a:lvl1pPr indent="0" marL="0" marR="0" rtl="0" algn="l">
              <a:spcBef>
                <a:spcPts val="0"/>
              </a:spcBef>
              <a:defRPr b="0" baseline="0" i="0" sz="800" u="none" cap="none" strike="noStrike">
                <a:solidFill>
                  <a:schemeClr val="lt1"/>
                </a:solidFill>
                <a:latin typeface="Calibri"/>
                <a:ea typeface="Calibri"/>
                <a:cs typeface="Calibri"/>
                <a:sym typeface="Calibri"/>
              </a:defRPr>
            </a:lvl1pPr>
            <a:lvl2pPr indent="0" marL="342900" marR="0" rtl="0" algn="l">
              <a:spcBef>
                <a:spcPts val="0"/>
              </a:spcBef>
              <a:defRPr b="0" baseline="0" i="0" sz="1400" u="none" cap="none" strike="noStrike">
                <a:solidFill>
                  <a:schemeClr val="lt1"/>
                </a:solidFill>
                <a:latin typeface="Calibri"/>
                <a:ea typeface="Calibri"/>
                <a:cs typeface="Calibri"/>
                <a:sym typeface="Calibri"/>
              </a:defRPr>
            </a:lvl2pPr>
            <a:lvl3pPr indent="0" marL="685800" marR="0" rtl="0" algn="l">
              <a:spcBef>
                <a:spcPts val="0"/>
              </a:spcBef>
              <a:defRPr b="0" baseline="0" i="0" sz="1400" u="none" cap="none" strike="noStrike">
                <a:solidFill>
                  <a:schemeClr val="lt1"/>
                </a:solidFill>
                <a:latin typeface="Calibri"/>
                <a:ea typeface="Calibri"/>
                <a:cs typeface="Calibri"/>
                <a:sym typeface="Calibri"/>
              </a:defRPr>
            </a:lvl3pPr>
            <a:lvl4pPr indent="0" marL="1028700" marR="0" rtl="0" algn="l">
              <a:spcBef>
                <a:spcPts val="0"/>
              </a:spcBef>
              <a:defRPr b="0" baseline="0" i="0" sz="1400" u="none" cap="none" strike="noStrike">
                <a:solidFill>
                  <a:schemeClr val="lt1"/>
                </a:solidFill>
                <a:latin typeface="Calibri"/>
                <a:ea typeface="Calibri"/>
                <a:cs typeface="Calibri"/>
                <a:sym typeface="Calibri"/>
              </a:defRPr>
            </a:lvl4pPr>
            <a:lvl5pPr indent="0" marL="1371600" marR="0" rtl="0" algn="l">
              <a:spcBef>
                <a:spcPts val="0"/>
              </a:spcBef>
              <a:defRPr b="0" baseline="0" i="0" sz="1400" u="none" cap="none" strike="noStrike">
                <a:solidFill>
                  <a:schemeClr val="lt1"/>
                </a:solidFill>
                <a:latin typeface="Calibri"/>
                <a:ea typeface="Calibri"/>
                <a:cs typeface="Calibri"/>
                <a:sym typeface="Calibri"/>
              </a:defRPr>
            </a:lvl5pPr>
            <a:lvl6pPr indent="0" marL="1714500" marR="0" rtl="0" algn="l">
              <a:spcBef>
                <a:spcPts val="0"/>
              </a:spcBef>
              <a:defRPr b="0" baseline="0" i="0" sz="1400" u="none" cap="none" strike="noStrike">
                <a:solidFill>
                  <a:schemeClr val="lt1"/>
                </a:solidFill>
                <a:latin typeface="Calibri"/>
                <a:ea typeface="Calibri"/>
                <a:cs typeface="Calibri"/>
                <a:sym typeface="Calibri"/>
              </a:defRPr>
            </a:lvl6pPr>
            <a:lvl7pPr indent="0" marL="2057400" marR="0" rtl="0" algn="l">
              <a:spcBef>
                <a:spcPts val="0"/>
              </a:spcBef>
              <a:defRPr b="0" baseline="0" i="0" sz="1400" u="none" cap="none" strike="noStrike">
                <a:solidFill>
                  <a:schemeClr val="lt1"/>
                </a:solidFill>
                <a:latin typeface="Calibri"/>
                <a:ea typeface="Calibri"/>
                <a:cs typeface="Calibri"/>
                <a:sym typeface="Calibri"/>
              </a:defRPr>
            </a:lvl7pPr>
            <a:lvl8pPr indent="0" marL="2400300" marR="0" rtl="0" algn="l">
              <a:spcBef>
                <a:spcPts val="0"/>
              </a:spcBef>
              <a:defRPr b="0" baseline="0" i="0" sz="1400" u="none" cap="none" strike="noStrike">
                <a:solidFill>
                  <a:schemeClr val="lt1"/>
                </a:solidFill>
                <a:latin typeface="Calibri"/>
                <a:ea typeface="Calibri"/>
                <a:cs typeface="Calibri"/>
                <a:sym typeface="Calibri"/>
              </a:defRPr>
            </a:lvl8pPr>
            <a:lvl9pPr indent="0" marL="2743200" marR="0" rtl="0" algn="l">
              <a:spcBef>
                <a:spcPts val="0"/>
              </a:spcBef>
              <a:defRPr b="0" baseline="0" i="0" sz="1400" u="none" cap="none" strike="noStrike">
                <a:solidFill>
                  <a:schemeClr val="lt1"/>
                </a:solidFill>
                <a:latin typeface="Calibri"/>
                <a:ea typeface="Calibri"/>
                <a:cs typeface="Calibri"/>
                <a:sym typeface="Calibri"/>
              </a:defRPr>
            </a:lvl9pPr>
          </a:lstStyle>
          <a:p/>
        </p:txBody>
      </p:sp>
      <p:sp>
        <p:nvSpPr>
          <p:cNvPr id="57" name="Shape 57"/>
          <p:cNvSpPr txBox="1"/>
          <p:nvPr>
            <p:ph idx="12" type="sldNum"/>
          </p:nvPr>
        </p:nvSpPr>
        <p:spPr>
          <a:xfrm>
            <a:off x="7699545" y="4402931"/>
            <a:ext cx="413399" cy="2832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8" name="Shape 58"/>
        <p:cNvGrpSpPr/>
        <p:nvPr/>
      </p:nvGrpSpPr>
      <p:grpSpPr>
        <a:xfrm>
          <a:off x="0" y="0"/>
          <a:ext cx="0" cy="0"/>
          <a:chOff x="0" y="0"/>
          <a:chExt cx="0" cy="0"/>
        </a:xfrm>
      </p:grpSpPr>
      <p:sp>
        <p:nvSpPr>
          <p:cNvPr id="59" name="Shape 59"/>
          <p:cNvSpPr txBox="1"/>
          <p:nvPr>
            <p:ph type="title"/>
          </p:nvPr>
        </p:nvSpPr>
        <p:spPr>
          <a:xfrm>
            <a:off x="514350" y="457200"/>
            <a:ext cx="7598399" cy="1091999"/>
          </a:xfrm>
          <a:prstGeom prst="rect">
            <a:avLst/>
          </a:prstGeom>
          <a:noFill/>
          <a:ln>
            <a:noFill/>
          </a:ln>
        </p:spPr>
        <p:txBody>
          <a:bodyPr anchorCtr="0" anchor="ctr" bIns="91425" lIns="91425" rIns="91425" tIns="91425"/>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60" name="Shape 60"/>
          <p:cNvSpPr txBox="1"/>
          <p:nvPr>
            <p:ph idx="1" type="body"/>
          </p:nvPr>
        </p:nvSpPr>
        <p:spPr>
          <a:xfrm>
            <a:off x="730252" y="1663700"/>
            <a:ext cx="3531899" cy="432299"/>
          </a:xfrm>
          <a:prstGeom prst="rect">
            <a:avLst/>
          </a:prstGeom>
          <a:noFill/>
          <a:ln>
            <a:noFill/>
          </a:ln>
        </p:spPr>
        <p:txBody>
          <a:bodyPr anchorCtr="0" anchor="b" bIns="91425" lIns="91425" rIns="91425" tIns="91425"/>
          <a:lstStyle>
            <a:lvl1pPr indent="0" marL="0" rtl="0">
              <a:spcBef>
                <a:spcPts val="0"/>
              </a:spcBef>
              <a:buFont typeface="Calibri"/>
              <a:buNone/>
              <a:defRPr b="0" sz="2100"/>
            </a:lvl1pPr>
            <a:lvl2pPr indent="0" marL="342900" rtl="0">
              <a:spcBef>
                <a:spcPts val="0"/>
              </a:spcBef>
              <a:buFont typeface="Calibri"/>
              <a:buNone/>
              <a:defRPr b="1" sz="1500"/>
            </a:lvl2pPr>
            <a:lvl3pPr indent="0" marL="685800" rtl="0">
              <a:spcBef>
                <a:spcPts val="0"/>
              </a:spcBef>
              <a:buFont typeface="Calibri"/>
              <a:buNone/>
              <a:defRPr b="1" sz="1400"/>
            </a:lvl3pPr>
            <a:lvl4pPr indent="0" marL="1028700" rtl="0">
              <a:spcBef>
                <a:spcPts val="0"/>
              </a:spcBef>
              <a:buFont typeface="Calibri"/>
              <a:buNone/>
              <a:defRPr b="1" sz="1200"/>
            </a:lvl4pPr>
            <a:lvl5pPr indent="0" marL="1371600" rtl="0">
              <a:spcBef>
                <a:spcPts val="0"/>
              </a:spcBef>
              <a:buFont typeface="Calibri"/>
              <a:buNone/>
              <a:defRPr b="1" sz="1200"/>
            </a:lvl5pPr>
            <a:lvl6pPr indent="0" marL="1714500" rtl="0">
              <a:spcBef>
                <a:spcPts val="0"/>
              </a:spcBef>
              <a:buFont typeface="Calibri"/>
              <a:buNone/>
              <a:defRPr b="1" sz="1200"/>
            </a:lvl6pPr>
            <a:lvl7pPr indent="0" marL="2057400" rtl="0">
              <a:spcBef>
                <a:spcPts val="0"/>
              </a:spcBef>
              <a:buFont typeface="Calibri"/>
              <a:buNone/>
              <a:defRPr b="1" sz="1200"/>
            </a:lvl7pPr>
            <a:lvl8pPr indent="0" marL="2400300" rtl="0">
              <a:spcBef>
                <a:spcPts val="0"/>
              </a:spcBef>
              <a:buFont typeface="Calibri"/>
              <a:buNone/>
              <a:defRPr b="1" sz="1200"/>
            </a:lvl8pPr>
            <a:lvl9pPr indent="0" marL="2743200" rtl="0">
              <a:spcBef>
                <a:spcPts val="0"/>
              </a:spcBef>
              <a:buFont typeface="Calibri"/>
              <a:buNone/>
              <a:defRPr b="1" sz="1200"/>
            </a:lvl9pPr>
          </a:lstStyle>
          <a:p/>
        </p:txBody>
      </p:sp>
      <p:sp>
        <p:nvSpPr>
          <p:cNvPr id="61" name="Shape 61"/>
          <p:cNvSpPr txBox="1"/>
          <p:nvPr>
            <p:ph idx="2" type="body"/>
          </p:nvPr>
        </p:nvSpPr>
        <p:spPr>
          <a:xfrm>
            <a:off x="514350" y="2152650"/>
            <a:ext cx="3747599" cy="2190900"/>
          </a:xfrm>
          <a:prstGeom prst="rect">
            <a:avLst/>
          </a:prstGeom>
          <a:noFill/>
          <a:ln>
            <a:noFill/>
          </a:ln>
        </p:spPr>
        <p:txBody>
          <a:bodyPr anchorCtr="0" anchor="t" bIns="91425" lIns="91425" rIns="91425" tIns="91425"/>
          <a:lstStyle>
            <a:lvl1pPr indent="-127000" marL="215900" rtl="0" algn="l">
              <a:spcBef>
                <a:spcPts val="0"/>
              </a:spcBef>
              <a:spcAft>
                <a:spcPts val="800"/>
              </a:spcAft>
              <a:buClr>
                <a:schemeClr val="lt1"/>
              </a:buClr>
              <a:buFont typeface="Arial"/>
              <a:buChar char="•"/>
              <a:defRPr sz="1400" cap="none">
                <a:solidFill>
                  <a:schemeClr val="lt1"/>
                </a:solidFill>
                <a:latin typeface="Calibri"/>
                <a:ea typeface="Calibri"/>
                <a:cs typeface="Calibri"/>
                <a:sym typeface="Calibri"/>
              </a:defRPr>
            </a:lvl1pPr>
            <a:lvl2pPr indent="-139700" marL="558800" rtl="0" algn="l">
              <a:spcBef>
                <a:spcPts val="0"/>
              </a:spcBef>
              <a:spcAft>
                <a:spcPts val="800"/>
              </a:spcAft>
              <a:buClr>
                <a:schemeClr val="lt1"/>
              </a:buClr>
              <a:buFont typeface="Arial"/>
              <a:buChar char="•"/>
              <a:defRPr sz="1200" cap="none">
                <a:solidFill>
                  <a:schemeClr val="lt1"/>
                </a:solidFill>
                <a:latin typeface="Calibri"/>
                <a:ea typeface="Calibri"/>
                <a:cs typeface="Calibri"/>
                <a:sym typeface="Calibri"/>
              </a:defRPr>
            </a:lvl2pPr>
            <a:lvl3pPr indent="-152400" marL="901700" rtl="0" algn="l">
              <a:spcBef>
                <a:spcPts val="0"/>
              </a:spcBef>
              <a:spcAft>
                <a:spcPts val="800"/>
              </a:spcAft>
              <a:buClr>
                <a:schemeClr val="lt1"/>
              </a:buClr>
              <a:buFont typeface="Arial"/>
              <a:buChar char="•"/>
              <a:defRPr sz="1100" cap="none">
                <a:solidFill>
                  <a:schemeClr val="lt1"/>
                </a:solidFill>
                <a:latin typeface="Calibri"/>
                <a:ea typeface="Calibri"/>
                <a:cs typeface="Calibri"/>
                <a:sym typeface="Calibri"/>
              </a:defRPr>
            </a:lvl3pPr>
            <a:lvl4pPr indent="-63500" marL="11557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4pPr>
            <a:lvl5pPr indent="-63500" marL="14986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5pPr>
            <a:lvl6pPr indent="-114300" marL="18923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6pPr>
            <a:lvl7pPr indent="-114300" marL="22352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7pPr>
            <a:lvl8pPr indent="-114300" marL="25781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8pPr>
            <a:lvl9pPr indent="-114300" marL="29210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9pPr>
          </a:lstStyle>
          <a:p/>
        </p:txBody>
      </p:sp>
      <p:sp>
        <p:nvSpPr>
          <p:cNvPr id="62" name="Shape 62"/>
          <p:cNvSpPr txBox="1"/>
          <p:nvPr>
            <p:ph idx="3" type="body"/>
          </p:nvPr>
        </p:nvSpPr>
        <p:spPr>
          <a:xfrm>
            <a:off x="4572002" y="1670050"/>
            <a:ext cx="3542099" cy="432299"/>
          </a:xfrm>
          <a:prstGeom prst="rect">
            <a:avLst/>
          </a:prstGeom>
          <a:noFill/>
          <a:ln>
            <a:noFill/>
          </a:ln>
        </p:spPr>
        <p:txBody>
          <a:bodyPr anchorCtr="0" anchor="b" bIns="91425" lIns="91425" rIns="91425" tIns="91425"/>
          <a:lstStyle>
            <a:lvl1pPr indent="0" marL="0" rtl="0">
              <a:spcBef>
                <a:spcPts val="0"/>
              </a:spcBef>
              <a:buFont typeface="Calibri"/>
              <a:buNone/>
              <a:defRPr b="0" sz="2100"/>
            </a:lvl1pPr>
            <a:lvl2pPr indent="0" marL="342900" rtl="0">
              <a:spcBef>
                <a:spcPts val="0"/>
              </a:spcBef>
              <a:buFont typeface="Calibri"/>
              <a:buNone/>
              <a:defRPr b="1" sz="1500"/>
            </a:lvl2pPr>
            <a:lvl3pPr indent="0" marL="685800" rtl="0">
              <a:spcBef>
                <a:spcPts val="0"/>
              </a:spcBef>
              <a:buFont typeface="Calibri"/>
              <a:buNone/>
              <a:defRPr b="1" sz="1400"/>
            </a:lvl3pPr>
            <a:lvl4pPr indent="0" marL="1028700" rtl="0">
              <a:spcBef>
                <a:spcPts val="0"/>
              </a:spcBef>
              <a:buFont typeface="Calibri"/>
              <a:buNone/>
              <a:defRPr b="1" sz="1200"/>
            </a:lvl4pPr>
            <a:lvl5pPr indent="0" marL="1371600" rtl="0">
              <a:spcBef>
                <a:spcPts val="0"/>
              </a:spcBef>
              <a:buFont typeface="Calibri"/>
              <a:buNone/>
              <a:defRPr b="1" sz="1200"/>
            </a:lvl5pPr>
            <a:lvl6pPr indent="0" marL="1714500" rtl="0">
              <a:spcBef>
                <a:spcPts val="0"/>
              </a:spcBef>
              <a:buFont typeface="Calibri"/>
              <a:buNone/>
              <a:defRPr b="1" sz="1200"/>
            </a:lvl6pPr>
            <a:lvl7pPr indent="0" marL="2057400" rtl="0">
              <a:spcBef>
                <a:spcPts val="0"/>
              </a:spcBef>
              <a:buFont typeface="Calibri"/>
              <a:buNone/>
              <a:defRPr b="1" sz="1200"/>
            </a:lvl7pPr>
            <a:lvl8pPr indent="0" marL="2400300" rtl="0">
              <a:spcBef>
                <a:spcPts val="0"/>
              </a:spcBef>
              <a:buFont typeface="Calibri"/>
              <a:buNone/>
              <a:defRPr b="1" sz="1200"/>
            </a:lvl8pPr>
            <a:lvl9pPr indent="0" marL="2743200" rtl="0">
              <a:spcBef>
                <a:spcPts val="0"/>
              </a:spcBef>
              <a:buFont typeface="Calibri"/>
              <a:buNone/>
              <a:defRPr b="1" sz="1200"/>
            </a:lvl9pPr>
          </a:lstStyle>
          <a:p/>
        </p:txBody>
      </p:sp>
      <p:sp>
        <p:nvSpPr>
          <p:cNvPr id="63" name="Shape 63"/>
          <p:cNvSpPr txBox="1"/>
          <p:nvPr>
            <p:ph idx="4" type="body"/>
          </p:nvPr>
        </p:nvSpPr>
        <p:spPr>
          <a:xfrm>
            <a:off x="4367612" y="2152650"/>
            <a:ext cx="3746400" cy="2190900"/>
          </a:xfrm>
          <a:prstGeom prst="rect">
            <a:avLst/>
          </a:prstGeom>
          <a:noFill/>
          <a:ln>
            <a:noFill/>
          </a:ln>
        </p:spPr>
        <p:txBody>
          <a:bodyPr anchorCtr="0" anchor="t" bIns="91425" lIns="91425" rIns="91425" tIns="91425"/>
          <a:lstStyle>
            <a:lvl1pPr indent="-127000" marL="215900" rtl="0" algn="l">
              <a:spcBef>
                <a:spcPts val="0"/>
              </a:spcBef>
              <a:spcAft>
                <a:spcPts val="800"/>
              </a:spcAft>
              <a:buClr>
                <a:schemeClr val="lt1"/>
              </a:buClr>
              <a:buFont typeface="Arial"/>
              <a:buChar char="•"/>
              <a:defRPr sz="1400" cap="none">
                <a:solidFill>
                  <a:schemeClr val="lt1"/>
                </a:solidFill>
                <a:latin typeface="Calibri"/>
                <a:ea typeface="Calibri"/>
                <a:cs typeface="Calibri"/>
                <a:sym typeface="Calibri"/>
              </a:defRPr>
            </a:lvl1pPr>
            <a:lvl2pPr indent="-139700" marL="558800" rtl="0" algn="l">
              <a:spcBef>
                <a:spcPts val="0"/>
              </a:spcBef>
              <a:spcAft>
                <a:spcPts val="800"/>
              </a:spcAft>
              <a:buClr>
                <a:schemeClr val="lt1"/>
              </a:buClr>
              <a:buFont typeface="Arial"/>
              <a:buChar char="•"/>
              <a:defRPr sz="1200" cap="none">
                <a:solidFill>
                  <a:schemeClr val="lt1"/>
                </a:solidFill>
                <a:latin typeface="Calibri"/>
                <a:ea typeface="Calibri"/>
                <a:cs typeface="Calibri"/>
                <a:sym typeface="Calibri"/>
              </a:defRPr>
            </a:lvl2pPr>
            <a:lvl3pPr indent="-152400" marL="901700" rtl="0" algn="l">
              <a:spcBef>
                <a:spcPts val="0"/>
              </a:spcBef>
              <a:spcAft>
                <a:spcPts val="800"/>
              </a:spcAft>
              <a:buClr>
                <a:schemeClr val="lt1"/>
              </a:buClr>
              <a:buFont typeface="Arial"/>
              <a:buChar char="•"/>
              <a:defRPr sz="1100" cap="none">
                <a:solidFill>
                  <a:schemeClr val="lt1"/>
                </a:solidFill>
                <a:latin typeface="Calibri"/>
                <a:ea typeface="Calibri"/>
                <a:cs typeface="Calibri"/>
                <a:sym typeface="Calibri"/>
              </a:defRPr>
            </a:lvl3pPr>
            <a:lvl4pPr indent="-63500" marL="11557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4pPr>
            <a:lvl5pPr indent="-63500" marL="14986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5pPr>
            <a:lvl6pPr indent="-114300" marL="18923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6pPr>
            <a:lvl7pPr indent="-114300" marL="22352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7pPr>
            <a:lvl8pPr indent="-114300" marL="25781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8pPr>
            <a:lvl9pPr indent="-114300" marL="2921000" rtl="0" algn="l">
              <a:spcBef>
                <a:spcPts val="0"/>
              </a:spcBef>
              <a:spcAft>
                <a:spcPts val="800"/>
              </a:spcAft>
              <a:buClr>
                <a:schemeClr val="lt1"/>
              </a:buClr>
              <a:buFont typeface="Arial"/>
              <a:buChar char="•"/>
              <a:defRPr sz="900" cap="none">
                <a:solidFill>
                  <a:schemeClr val="lt1"/>
                </a:solidFill>
                <a:latin typeface="Calibri"/>
                <a:ea typeface="Calibri"/>
                <a:cs typeface="Calibri"/>
                <a:sym typeface="Calibri"/>
              </a:defRPr>
            </a:lvl9pPr>
          </a:lstStyle>
          <a:p/>
        </p:txBody>
      </p:sp>
      <p:sp>
        <p:nvSpPr>
          <p:cNvPr id="64" name="Shape 64"/>
          <p:cNvSpPr txBox="1"/>
          <p:nvPr>
            <p:ph idx="10" type="dt"/>
          </p:nvPr>
        </p:nvSpPr>
        <p:spPr>
          <a:xfrm>
            <a:off x="6442245" y="4402931"/>
            <a:ext cx="1200299" cy="283200"/>
          </a:xfrm>
          <a:prstGeom prst="rect">
            <a:avLst/>
          </a:prstGeom>
          <a:noFill/>
          <a:ln>
            <a:noFill/>
          </a:ln>
        </p:spPr>
        <p:txBody>
          <a:bodyPr anchorCtr="0" anchor="ctr" bIns="91425" lIns="91425" rIns="91425" tIns="91425"/>
          <a:lstStyle>
            <a:lvl1pPr indent="0" marL="0" marR="0" rtl="0" algn="r">
              <a:spcBef>
                <a:spcPts val="0"/>
              </a:spcBef>
              <a:defRPr b="0" baseline="0" i="0" sz="800" u="none" cap="none" strike="noStrike">
                <a:solidFill>
                  <a:schemeClr val="lt1"/>
                </a:solidFill>
                <a:latin typeface="Calibri"/>
                <a:ea typeface="Calibri"/>
                <a:cs typeface="Calibri"/>
                <a:sym typeface="Calibri"/>
              </a:defRPr>
            </a:lvl1pPr>
            <a:lvl2pPr indent="0" marL="342900" marR="0" rtl="0" algn="l">
              <a:spcBef>
                <a:spcPts val="0"/>
              </a:spcBef>
              <a:defRPr b="0" baseline="0" i="0" sz="1400" u="none" cap="none" strike="noStrike">
                <a:solidFill>
                  <a:schemeClr val="lt1"/>
                </a:solidFill>
                <a:latin typeface="Calibri"/>
                <a:ea typeface="Calibri"/>
                <a:cs typeface="Calibri"/>
                <a:sym typeface="Calibri"/>
              </a:defRPr>
            </a:lvl2pPr>
            <a:lvl3pPr indent="0" marL="685800" marR="0" rtl="0" algn="l">
              <a:spcBef>
                <a:spcPts val="0"/>
              </a:spcBef>
              <a:defRPr b="0" baseline="0" i="0" sz="1400" u="none" cap="none" strike="noStrike">
                <a:solidFill>
                  <a:schemeClr val="lt1"/>
                </a:solidFill>
                <a:latin typeface="Calibri"/>
                <a:ea typeface="Calibri"/>
                <a:cs typeface="Calibri"/>
                <a:sym typeface="Calibri"/>
              </a:defRPr>
            </a:lvl3pPr>
            <a:lvl4pPr indent="0" marL="1028700" marR="0" rtl="0" algn="l">
              <a:spcBef>
                <a:spcPts val="0"/>
              </a:spcBef>
              <a:defRPr b="0" baseline="0" i="0" sz="1400" u="none" cap="none" strike="noStrike">
                <a:solidFill>
                  <a:schemeClr val="lt1"/>
                </a:solidFill>
                <a:latin typeface="Calibri"/>
                <a:ea typeface="Calibri"/>
                <a:cs typeface="Calibri"/>
                <a:sym typeface="Calibri"/>
              </a:defRPr>
            </a:lvl4pPr>
            <a:lvl5pPr indent="0" marL="1371600" marR="0" rtl="0" algn="l">
              <a:spcBef>
                <a:spcPts val="0"/>
              </a:spcBef>
              <a:defRPr b="0" baseline="0" i="0" sz="1400" u="none" cap="none" strike="noStrike">
                <a:solidFill>
                  <a:schemeClr val="lt1"/>
                </a:solidFill>
                <a:latin typeface="Calibri"/>
                <a:ea typeface="Calibri"/>
                <a:cs typeface="Calibri"/>
                <a:sym typeface="Calibri"/>
              </a:defRPr>
            </a:lvl5pPr>
            <a:lvl6pPr indent="0" marL="1714500" marR="0" rtl="0" algn="l">
              <a:spcBef>
                <a:spcPts val="0"/>
              </a:spcBef>
              <a:defRPr b="0" baseline="0" i="0" sz="1400" u="none" cap="none" strike="noStrike">
                <a:solidFill>
                  <a:schemeClr val="lt1"/>
                </a:solidFill>
                <a:latin typeface="Calibri"/>
                <a:ea typeface="Calibri"/>
                <a:cs typeface="Calibri"/>
                <a:sym typeface="Calibri"/>
              </a:defRPr>
            </a:lvl6pPr>
            <a:lvl7pPr indent="0" marL="2057400" marR="0" rtl="0" algn="l">
              <a:spcBef>
                <a:spcPts val="0"/>
              </a:spcBef>
              <a:defRPr b="0" baseline="0" i="0" sz="1400" u="none" cap="none" strike="noStrike">
                <a:solidFill>
                  <a:schemeClr val="lt1"/>
                </a:solidFill>
                <a:latin typeface="Calibri"/>
                <a:ea typeface="Calibri"/>
                <a:cs typeface="Calibri"/>
                <a:sym typeface="Calibri"/>
              </a:defRPr>
            </a:lvl7pPr>
            <a:lvl8pPr indent="0" marL="2400300" marR="0" rtl="0" algn="l">
              <a:spcBef>
                <a:spcPts val="0"/>
              </a:spcBef>
              <a:defRPr b="0" baseline="0" i="0" sz="1400" u="none" cap="none" strike="noStrike">
                <a:solidFill>
                  <a:schemeClr val="lt1"/>
                </a:solidFill>
                <a:latin typeface="Calibri"/>
                <a:ea typeface="Calibri"/>
                <a:cs typeface="Calibri"/>
                <a:sym typeface="Calibri"/>
              </a:defRPr>
            </a:lvl8pPr>
            <a:lvl9pPr indent="0" marL="2743200" marR="0" rtl="0" algn="l">
              <a:spcBef>
                <a:spcPts val="0"/>
              </a:spcBef>
              <a:defRPr b="0" baseline="0" i="0" sz="1400" u="none" cap="none" strike="noStrike">
                <a:solidFill>
                  <a:schemeClr val="lt1"/>
                </a:solidFill>
                <a:latin typeface="Calibri"/>
                <a:ea typeface="Calibri"/>
                <a:cs typeface="Calibri"/>
                <a:sym typeface="Calibri"/>
              </a:defRPr>
            </a:lvl9pPr>
          </a:lstStyle>
          <a:p/>
        </p:txBody>
      </p:sp>
      <p:sp>
        <p:nvSpPr>
          <p:cNvPr id="65" name="Shape 65"/>
          <p:cNvSpPr txBox="1"/>
          <p:nvPr>
            <p:ph idx="11" type="ftr"/>
          </p:nvPr>
        </p:nvSpPr>
        <p:spPr>
          <a:xfrm>
            <a:off x="514350" y="4402931"/>
            <a:ext cx="5870700" cy="283200"/>
          </a:xfrm>
          <a:prstGeom prst="rect">
            <a:avLst/>
          </a:prstGeom>
          <a:noFill/>
          <a:ln>
            <a:noFill/>
          </a:ln>
        </p:spPr>
        <p:txBody>
          <a:bodyPr anchorCtr="0" anchor="ctr" bIns="91425" lIns="91425" rIns="91425" tIns="91425"/>
          <a:lstStyle>
            <a:lvl1pPr indent="0" marL="0" marR="0" rtl="0" algn="l">
              <a:spcBef>
                <a:spcPts val="0"/>
              </a:spcBef>
              <a:defRPr b="0" baseline="0" i="0" sz="800" u="none" cap="none" strike="noStrike">
                <a:solidFill>
                  <a:schemeClr val="lt1"/>
                </a:solidFill>
                <a:latin typeface="Calibri"/>
                <a:ea typeface="Calibri"/>
                <a:cs typeface="Calibri"/>
                <a:sym typeface="Calibri"/>
              </a:defRPr>
            </a:lvl1pPr>
            <a:lvl2pPr indent="0" marL="342900" marR="0" rtl="0" algn="l">
              <a:spcBef>
                <a:spcPts val="0"/>
              </a:spcBef>
              <a:defRPr b="0" baseline="0" i="0" sz="1400" u="none" cap="none" strike="noStrike">
                <a:solidFill>
                  <a:schemeClr val="lt1"/>
                </a:solidFill>
                <a:latin typeface="Calibri"/>
                <a:ea typeface="Calibri"/>
                <a:cs typeface="Calibri"/>
                <a:sym typeface="Calibri"/>
              </a:defRPr>
            </a:lvl2pPr>
            <a:lvl3pPr indent="0" marL="685800" marR="0" rtl="0" algn="l">
              <a:spcBef>
                <a:spcPts val="0"/>
              </a:spcBef>
              <a:defRPr b="0" baseline="0" i="0" sz="1400" u="none" cap="none" strike="noStrike">
                <a:solidFill>
                  <a:schemeClr val="lt1"/>
                </a:solidFill>
                <a:latin typeface="Calibri"/>
                <a:ea typeface="Calibri"/>
                <a:cs typeface="Calibri"/>
                <a:sym typeface="Calibri"/>
              </a:defRPr>
            </a:lvl3pPr>
            <a:lvl4pPr indent="0" marL="1028700" marR="0" rtl="0" algn="l">
              <a:spcBef>
                <a:spcPts val="0"/>
              </a:spcBef>
              <a:defRPr b="0" baseline="0" i="0" sz="1400" u="none" cap="none" strike="noStrike">
                <a:solidFill>
                  <a:schemeClr val="lt1"/>
                </a:solidFill>
                <a:latin typeface="Calibri"/>
                <a:ea typeface="Calibri"/>
                <a:cs typeface="Calibri"/>
                <a:sym typeface="Calibri"/>
              </a:defRPr>
            </a:lvl4pPr>
            <a:lvl5pPr indent="0" marL="1371600" marR="0" rtl="0" algn="l">
              <a:spcBef>
                <a:spcPts val="0"/>
              </a:spcBef>
              <a:defRPr b="0" baseline="0" i="0" sz="1400" u="none" cap="none" strike="noStrike">
                <a:solidFill>
                  <a:schemeClr val="lt1"/>
                </a:solidFill>
                <a:latin typeface="Calibri"/>
                <a:ea typeface="Calibri"/>
                <a:cs typeface="Calibri"/>
                <a:sym typeface="Calibri"/>
              </a:defRPr>
            </a:lvl5pPr>
            <a:lvl6pPr indent="0" marL="1714500" marR="0" rtl="0" algn="l">
              <a:spcBef>
                <a:spcPts val="0"/>
              </a:spcBef>
              <a:defRPr b="0" baseline="0" i="0" sz="1400" u="none" cap="none" strike="noStrike">
                <a:solidFill>
                  <a:schemeClr val="lt1"/>
                </a:solidFill>
                <a:latin typeface="Calibri"/>
                <a:ea typeface="Calibri"/>
                <a:cs typeface="Calibri"/>
                <a:sym typeface="Calibri"/>
              </a:defRPr>
            </a:lvl6pPr>
            <a:lvl7pPr indent="0" marL="2057400" marR="0" rtl="0" algn="l">
              <a:spcBef>
                <a:spcPts val="0"/>
              </a:spcBef>
              <a:defRPr b="0" baseline="0" i="0" sz="1400" u="none" cap="none" strike="noStrike">
                <a:solidFill>
                  <a:schemeClr val="lt1"/>
                </a:solidFill>
                <a:latin typeface="Calibri"/>
                <a:ea typeface="Calibri"/>
                <a:cs typeface="Calibri"/>
                <a:sym typeface="Calibri"/>
              </a:defRPr>
            </a:lvl7pPr>
            <a:lvl8pPr indent="0" marL="2400300" marR="0" rtl="0" algn="l">
              <a:spcBef>
                <a:spcPts val="0"/>
              </a:spcBef>
              <a:defRPr b="0" baseline="0" i="0" sz="1400" u="none" cap="none" strike="noStrike">
                <a:solidFill>
                  <a:schemeClr val="lt1"/>
                </a:solidFill>
                <a:latin typeface="Calibri"/>
                <a:ea typeface="Calibri"/>
                <a:cs typeface="Calibri"/>
                <a:sym typeface="Calibri"/>
              </a:defRPr>
            </a:lvl8pPr>
            <a:lvl9pPr indent="0" marL="2743200" marR="0" rtl="0" algn="l">
              <a:spcBef>
                <a:spcPts val="0"/>
              </a:spcBef>
              <a:defRPr b="0" baseline="0" i="0" sz="1400" u="none" cap="none" strike="noStrike">
                <a:solidFill>
                  <a:schemeClr val="lt1"/>
                </a:solidFill>
                <a:latin typeface="Calibri"/>
                <a:ea typeface="Calibri"/>
                <a:cs typeface="Calibri"/>
                <a:sym typeface="Calibri"/>
              </a:defRPr>
            </a:lvl9pPr>
          </a:lstStyle>
          <a:p/>
        </p:txBody>
      </p:sp>
      <p:sp>
        <p:nvSpPr>
          <p:cNvPr id="66" name="Shape 66"/>
          <p:cNvSpPr txBox="1"/>
          <p:nvPr>
            <p:ph idx="12" type="sldNum"/>
          </p:nvPr>
        </p:nvSpPr>
        <p:spPr>
          <a:xfrm>
            <a:off x="7699545" y="4402931"/>
            <a:ext cx="413399" cy="2832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baseline="0" i="0" lang="en" sz="8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311700" y="1228675"/>
            <a:ext cx="8520599" cy="3340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292850"/>
            <a:ext cx="8520599" cy="800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2" type="body"/>
          </p:nvPr>
        </p:nvSpPr>
        <p:spPr>
          <a:xfrm>
            <a:off x="4832400" y="1228675"/>
            <a:ext cx="3999899" cy="3340199"/>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04800" y="309350"/>
            <a:ext cx="8537700" cy="748200"/>
          </a:xfrm>
          <a:prstGeom prst="rect">
            <a:avLst/>
          </a:prstGeom>
        </p:spPr>
        <p:txBody>
          <a:bodyPr anchorCtr="0" anchor="t" bIns="91425" lIns="91425" rIns="91425" tIns="91425"/>
          <a:lstStyle>
            <a:lvl1pPr>
              <a:spcBef>
                <a:spcPts val="0"/>
              </a:spcBef>
              <a:buSzPct val="100000"/>
              <a:defRPr sz="4000"/>
            </a:lvl1pPr>
            <a:lvl2pPr>
              <a:spcBef>
                <a:spcPts val="0"/>
              </a:spcBef>
              <a:buSzPct val="100000"/>
              <a:defRPr sz="4000"/>
            </a:lvl2pPr>
            <a:lvl3pPr>
              <a:spcBef>
                <a:spcPts val="0"/>
              </a:spcBef>
              <a:buSzPct val="100000"/>
              <a:defRPr sz="4000"/>
            </a:lvl3pPr>
            <a:lvl4pPr>
              <a:spcBef>
                <a:spcPts val="0"/>
              </a:spcBef>
              <a:buSzPct val="100000"/>
              <a:defRPr sz="4000"/>
            </a:lvl4pPr>
            <a:lvl5pPr>
              <a:spcBef>
                <a:spcPts val="0"/>
              </a:spcBef>
              <a:buSzPct val="100000"/>
              <a:defRPr sz="4000"/>
            </a:lvl5pPr>
            <a:lvl6pPr>
              <a:spcBef>
                <a:spcPts val="0"/>
              </a:spcBef>
              <a:buSzPct val="100000"/>
              <a:defRPr sz="4000"/>
            </a:lvl6pPr>
            <a:lvl7pPr>
              <a:spcBef>
                <a:spcPts val="0"/>
              </a:spcBef>
              <a:buSzPct val="100000"/>
              <a:defRPr sz="4000"/>
            </a:lvl7pPr>
            <a:lvl8pPr>
              <a:spcBef>
                <a:spcPts val="0"/>
              </a:spcBef>
              <a:buSzPct val="100000"/>
              <a:defRPr sz="4000"/>
            </a:lvl8pPr>
            <a:lvl9pPr>
              <a:spcBef>
                <a:spcPts val="0"/>
              </a:spcBef>
              <a:buSzPct val="100000"/>
              <a:defRPr sz="40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6000">
                <a:solidFill>
                  <a:schemeClr val="lt1"/>
                </a:solidFill>
              </a:defRPr>
            </a:lvl1pPr>
            <a:lvl2pPr>
              <a:spcBef>
                <a:spcPts val="0"/>
              </a:spcBef>
              <a:buClr>
                <a:schemeClr val="lt1"/>
              </a:buClr>
              <a:buSzPct val="100000"/>
              <a:defRPr sz="6000">
                <a:solidFill>
                  <a:schemeClr val="lt1"/>
                </a:solidFill>
              </a:defRPr>
            </a:lvl2pPr>
            <a:lvl3pPr>
              <a:spcBef>
                <a:spcPts val="0"/>
              </a:spcBef>
              <a:buClr>
                <a:schemeClr val="lt1"/>
              </a:buClr>
              <a:buSzPct val="100000"/>
              <a:defRPr sz="6000">
                <a:solidFill>
                  <a:schemeClr val="lt1"/>
                </a:solidFill>
              </a:defRPr>
            </a:lvl3pPr>
            <a:lvl4pPr>
              <a:spcBef>
                <a:spcPts val="0"/>
              </a:spcBef>
              <a:buClr>
                <a:schemeClr val="lt1"/>
              </a:buClr>
              <a:buSzPct val="100000"/>
              <a:defRPr sz="6000">
                <a:solidFill>
                  <a:schemeClr val="lt1"/>
                </a:solidFill>
              </a:defRPr>
            </a:lvl4pPr>
            <a:lvl5pPr>
              <a:spcBef>
                <a:spcPts val="0"/>
              </a:spcBef>
              <a:buClr>
                <a:schemeClr val="lt1"/>
              </a:buClr>
              <a:buSzPct val="100000"/>
              <a:defRPr sz="6000">
                <a:solidFill>
                  <a:schemeClr val="lt1"/>
                </a:solidFill>
              </a:defRPr>
            </a:lvl5pPr>
            <a:lvl6pPr>
              <a:spcBef>
                <a:spcPts val="0"/>
              </a:spcBef>
              <a:buClr>
                <a:schemeClr val="lt1"/>
              </a:buClr>
              <a:buSzPct val="100000"/>
              <a:defRPr sz="6000">
                <a:solidFill>
                  <a:schemeClr val="lt1"/>
                </a:solidFill>
              </a:defRPr>
            </a:lvl6pPr>
            <a:lvl7pPr>
              <a:spcBef>
                <a:spcPts val="0"/>
              </a:spcBef>
              <a:buClr>
                <a:schemeClr val="lt1"/>
              </a:buClr>
              <a:buSzPct val="100000"/>
              <a:defRPr sz="6000">
                <a:solidFill>
                  <a:schemeClr val="lt1"/>
                </a:solidFill>
              </a:defRPr>
            </a:lvl7pPr>
            <a:lvl8pPr>
              <a:spcBef>
                <a:spcPts val="0"/>
              </a:spcBef>
              <a:buClr>
                <a:schemeClr val="lt1"/>
              </a:buClr>
              <a:buSzPct val="100000"/>
              <a:defRPr sz="6000">
                <a:solidFill>
                  <a:schemeClr val="lt1"/>
                </a:solidFill>
              </a:defRPr>
            </a:lvl8pPr>
            <a:lvl9pPr>
              <a:spcBef>
                <a:spcPts val="0"/>
              </a:spcBef>
              <a:buClr>
                <a:schemeClr val="lt1"/>
              </a:buClr>
              <a:buSzPct val="100000"/>
              <a:defRPr sz="6000">
                <a:solidFill>
                  <a:schemeClr val="lt1"/>
                </a:solidFill>
              </a:defRPr>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37" name="Shape 37"/>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8" name="Shape 38"/>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p:txBody>
      </p:sp>
      <p:sp>
        <p:nvSpPr>
          <p:cNvPr id="39" name="Shape 39"/>
          <p:cNvSpPr txBox="1"/>
          <p:nvPr>
            <p:ph idx="1" type="subTitle"/>
          </p:nvPr>
        </p:nvSpPr>
        <p:spPr>
          <a:xfrm>
            <a:off x="265500" y="2845222"/>
            <a:ext cx="4045199" cy="1345500"/>
          </a:xfrm>
          <a:prstGeom prst="rect">
            <a:avLst/>
          </a:prstGeom>
        </p:spPr>
        <p:txBody>
          <a:bodyPr anchorCtr="0" anchor="t" bIns="91425" lIns="91425" rIns="91425" tIns="91425"/>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p:txBody>
      </p:sp>
      <p:sp>
        <p:nvSpPr>
          <p:cNvPr id="40" name="Shape 40"/>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1" name="Shape 4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292850"/>
            <a:ext cx="8520599" cy="800999"/>
          </a:xfrm>
          <a:prstGeom prst="rect">
            <a:avLst/>
          </a:prstGeom>
          <a:noFill/>
          <a:ln>
            <a:noFill/>
          </a:ln>
        </p:spPr>
        <p:txBody>
          <a:bodyPr anchorCtr="0" anchor="t" bIns="91425" lIns="91425" rIns="91425" tIns="91425"/>
          <a:lstStyle>
            <a:lvl1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6" name="Shape 6"/>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1.gif"/><Relationship Id="rId4" Type="http://schemas.openxmlformats.org/officeDocument/2006/relationships/image" Target="../media/image04.png"/><Relationship Id="rId5"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ctrTitle"/>
          </p:nvPr>
        </p:nvSpPr>
        <p:spPr>
          <a:xfrm>
            <a:off x="311700" y="392150"/>
            <a:ext cx="8520599" cy="2690399"/>
          </a:xfrm>
          <a:prstGeom prst="rect">
            <a:avLst/>
          </a:prstGeom>
        </p:spPr>
        <p:txBody>
          <a:bodyPr anchorCtr="0" anchor="ctr" bIns="91425" lIns="91425" rIns="91425" tIns="91425">
            <a:noAutofit/>
          </a:bodyPr>
          <a:lstStyle/>
          <a:p>
            <a:pPr>
              <a:spcBef>
                <a:spcPts val="0"/>
              </a:spcBef>
              <a:buNone/>
            </a:pPr>
            <a:r>
              <a:rPr lang="en"/>
              <a:t>Clean coal technology </a:t>
            </a:r>
          </a:p>
        </p:txBody>
      </p:sp>
      <p:sp>
        <p:nvSpPr>
          <p:cNvPr id="72" name="Shape 72"/>
          <p:cNvSpPr txBox="1"/>
          <p:nvPr>
            <p:ph idx="1" type="subTitle"/>
          </p:nvPr>
        </p:nvSpPr>
        <p:spPr>
          <a:xfrm>
            <a:off x="311700" y="3890400"/>
            <a:ext cx="8520599" cy="706200"/>
          </a:xfrm>
          <a:prstGeom prst="rect">
            <a:avLst/>
          </a:prstGeom>
        </p:spPr>
        <p:txBody>
          <a:bodyPr anchorCtr="0" anchor="ctr" bIns="91425" lIns="91425" rIns="91425" tIns="91425">
            <a:noAutofit/>
          </a:bodyPr>
          <a:lstStyle/>
          <a:p>
            <a:pPr>
              <a:spcBef>
                <a:spcPts val="0"/>
              </a:spcBef>
              <a:buNone/>
            </a:pPr>
            <a:r>
              <a:rPr lang="en"/>
              <a:t>by Maria pompa, Gerardo,Karl Gudino, Ottoniel Ticas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514350" y="457200"/>
            <a:ext cx="7598399" cy="1091999"/>
          </a:xfrm>
          <a:prstGeom prst="rect">
            <a:avLst/>
          </a:prstGeom>
          <a:noFill/>
          <a:ln>
            <a:noFill/>
          </a:ln>
        </p:spPr>
        <p:txBody>
          <a:bodyPr anchorCtr="0" anchor="ctr" bIns="34275" lIns="68575" rIns="68575" tIns="34275">
            <a:noAutofit/>
          </a:bodyPr>
          <a:lstStyle/>
          <a:p>
            <a:pPr indent="0" lvl="0" marL="0" marR="0" rtl="0" algn="l">
              <a:spcBef>
                <a:spcPts val="0"/>
              </a:spcBef>
              <a:buClr>
                <a:schemeClr val="lt1"/>
              </a:buClr>
              <a:buSzPct val="25000"/>
              <a:buFont typeface="Calibri"/>
              <a:buNone/>
            </a:pPr>
            <a:r>
              <a:rPr b="0" baseline="0" i="0" lang="en" sz="2700" u="sng" cap="none" strike="noStrike">
                <a:solidFill>
                  <a:srgbClr val="999999"/>
                </a:solidFill>
                <a:latin typeface="Calibri"/>
                <a:ea typeface="Calibri"/>
                <a:cs typeface="Calibri"/>
                <a:sym typeface="Calibri"/>
              </a:rPr>
              <a:t>BIBLIOGRAPHY/SOURCES</a:t>
            </a:r>
          </a:p>
        </p:txBody>
      </p:sp>
      <p:sp>
        <p:nvSpPr>
          <p:cNvPr id="135" name="Shape 135"/>
          <p:cNvSpPr txBox="1"/>
          <p:nvPr>
            <p:ph idx="1" type="body"/>
          </p:nvPr>
        </p:nvSpPr>
        <p:spPr>
          <a:xfrm>
            <a:off x="514350" y="1606550"/>
            <a:ext cx="7598399" cy="2736899"/>
          </a:xfrm>
          <a:prstGeom prst="rect">
            <a:avLst/>
          </a:prstGeom>
          <a:noFill/>
          <a:ln>
            <a:noFill/>
          </a:ln>
        </p:spPr>
        <p:txBody>
          <a:bodyPr anchorCtr="0" anchor="t" bIns="34275" lIns="68575" rIns="68575" tIns="34275">
            <a:noAutofit/>
          </a:bodyPr>
          <a:lstStyle/>
          <a:p>
            <a:pPr indent="-127000" lvl="0" marL="215900" marR="0" rtl="0">
              <a:spcBef>
                <a:spcPts val="0"/>
              </a:spcBef>
              <a:spcAft>
                <a:spcPts val="0"/>
              </a:spcAft>
              <a:buClr>
                <a:srgbClr val="999999"/>
              </a:buClr>
              <a:buSzPct val="100000"/>
              <a:buFont typeface="Calibri"/>
            </a:pPr>
            <a:r>
              <a:rPr b="0" baseline="0" i="0" lang="en" u="none" cap="none" strike="noStrike">
                <a:solidFill>
                  <a:srgbClr val="999999"/>
                </a:solidFill>
              </a:rPr>
              <a:t>Choi, Charles Q. "The Energy Debates: Clean Coal." </a:t>
            </a:r>
            <a:r>
              <a:rPr b="0" baseline="0" i="1" lang="en" u="none" cap="none" strike="noStrike">
                <a:solidFill>
                  <a:srgbClr val="999999"/>
                </a:solidFill>
              </a:rPr>
              <a:t>Live Science</a:t>
            </a:r>
            <a:r>
              <a:rPr b="0" baseline="0" i="0" lang="en" u="none" cap="none" strike="noStrike">
                <a:solidFill>
                  <a:srgbClr val="999999"/>
                </a:solidFill>
              </a:rPr>
              <a:t>. Live Science, 05 Dec. 2008. Web.</a:t>
            </a:r>
          </a:p>
          <a:p>
            <a:pPr indent="-127000" lvl="0" marL="215900" marR="0" rtl="0">
              <a:spcBef>
                <a:spcPts val="800"/>
              </a:spcBef>
              <a:spcAft>
                <a:spcPts val="0"/>
              </a:spcAft>
              <a:buClr>
                <a:srgbClr val="999999"/>
              </a:buClr>
              <a:buSzPct val="100000"/>
              <a:buFont typeface="Calibri"/>
            </a:pPr>
            <a:r>
              <a:rPr b="0" baseline="0" i="0" lang="en" u="none" cap="none" strike="noStrike">
                <a:solidFill>
                  <a:srgbClr val="999999"/>
                </a:solidFill>
              </a:rPr>
              <a:t>"Coal Technology Now." </a:t>
            </a:r>
            <a:r>
              <a:rPr b="0" baseline="0" i="1" lang="en" u="none" cap="none" strike="noStrike">
                <a:solidFill>
                  <a:srgbClr val="999999"/>
                </a:solidFill>
              </a:rPr>
              <a:t>America's Power</a:t>
            </a:r>
            <a:r>
              <a:rPr b="0" baseline="0" i="0" lang="en" u="none" cap="none" strike="noStrike">
                <a:solidFill>
                  <a:srgbClr val="999999"/>
                </a:solidFill>
              </a:rPr>
              <a:t>. N.p., n.d. Web.</a:t>
            </a:r>
          </a:p>
          <a:p>
            <a:pPr indent="-127000" lvl="0" marL="215900" marR="0" rtl="0">
              <a:spcBef>
                <a:spcPts val="800"/>
              </a:spcBef>
              <a:spcAft>
                <a:spcPts val="0"/>
              </a:spcAft>
              <a:buClr>
                <a:srgbClr val="999999"/>
              </a:buClr>
              <a:buSzPct val="100000"/>
              <a:buFont typeface="Calibri"/>
            </a:pPr>
            <a:r>
              <a:rPr b="0" baseline="0" i="0" lang="en" u="none" cap="none" strike="noStrike">
                <a:solidFill>
                  <a:srgbClr val="999999"/>
                </a:solidFill>
              </a:rPr>
              <a:t>"Our Commitment to a Clean Energy Future: Clean Coal Technology."</a:t>
            </a:r>
            <a:r>
              <a:rPr b="0" baseline="0" i="1" lang="en" u="none" cap="none" strike="noStrike">
                <a:solidFill>
                  <a:srgbClr val="999999"/>
                </a:solidFill>
              </a:rPr>
              <a:t>America's Power</a:t>
            </a:r>
            <a:r>
              <a:rPr b="0" baseline="0" i="0" lang="en" u="none" cap="none" strike="noStrike">
                <a:solidFill>
                  <a:srgbClr val="999999"/>
                </a:solidFill>
              </a:rPr>
              <a:t>. N.p., n.d. Web.</a:t>
            </a:r>
          </a:p>
          <a:p>
            <a:pPr indent="-127000" lvl="0" marL="215900" marR="0" rtl="0">
              <a:spcBef>
                <a:spcPts val="800"/>
              </a:spcBef>
              <a:spcAft>
                <a:spcPts val="0"/>
              </a:spcAft>
              <a:buClr>
                <a:srgbClr val="999999"/>
              </a:buClr>
              <a:buSzPct val="100000"/>
              <a:buFont typeface="Calibri"/>
            </a:pPr>
            <a:r>
              <a:rPr b="0" baseline="0" i="0" lang="en" u="none" cap="none" strike="noStrike">
                <a:solidFill>
                  <a:srgbClr val="999999"/>
                </a:solidFill>
              </a:rPr>
              <a:t>Brewer, Reuben Gregg. "Clean Coal Technology Is a Necessity &amp; These 3 Companies Know It." </a:t>
            </a:r>
            <a:r>
              <a:rPr b="0" baseline="0" i="1" lang="en" u="none" cap="none" strike="noStrike">
                <a:solidFill>
                  <a:srgbClr val="999999"/>
                </a:solidFill>
              </a:rPr>
              <a:t>The Motley Fool</a:t>
            </a:r>
            <a:r>
              <a:rPr b="0" baseline="0" i="0" lang="en" u="none" cap="none" strike="noStrike">
                <a:solidFill>
                  <a:srgbClr val="999999"/>
                </a:solidFill>
              </a:rPr>
              <a:t>. N.p., 02 Jan. 2014. Web.</a:t>
            </a:r>
          </a:p>
          <a:p>
            <a:pPr indent="-127000" lvl="0" marL="215900" marR="0" rtl="0">
              <a:spcBef>
                <a:spcPts val="800"/>
              </a:spcBef>
              <a:spcAft>
                <a:spcPts val="800"/>
              </a:spcAft>
              <a:buClr>
                <a:srgbClr val="999999"/>
              </a:buClr>
              <a:buSzPct val="100000"/>
              <a:buFont typeface="Calibri"/>
            </a:pPr>
            <a:r>
              <a:rPr lang="en">
                <a:solidFill>
                  <a:srgbClr val="999999"/>
                </a:solidFill>
                <a:highlight>
                  <a:srgbClr val="F2F2F2"/>
                </a:highlight>
              </a:rPr>
              <a:t>"Homepage." </a:t>
            </a:r>
            <a:r>
              <a:rPr i="1" lang="en">
                <a:solidFill>
                  <a:srgbClr val="999999"/>
                </a:solidFill>
                <a:highlight>
                  <a:srgbClr val="F2F2F2"/>
                </a:highlight>
              </a:rPr>
              <a:t>Clean Coal Technologies</a:t>
            </a:r>
            <a:r>
              <a:rPr lang="en">
                <a:solidFill>
                  <a:srgbClr val="999999"/>
                </a:solidFill>
                <a:highlight>
                  <a:srgbClr val="F2F2F2"/>
                </a:highlight>
              </a:rPr>
              <a:t>. N.p., 05 June 2015. Web. 02 Nov. 2015.</a:t>
            </a:r>
          </a:p>
          <a:p>
            <a:pPr indent="-127000" lvl="0" marL="215900" marR="0" rtl="0">
              <a:spcBef>
                <a:spcPts val="800"/>
              </a:spcBef>
              <a:spcAft>
                <a:spcPts val="800"/>
              </a:spcAft>
              <a:buClr>
                <a:srgbClr val="999999"/>
              </a:buClr>
              <a:buSzPct val="100000"/>
              <a:buFont typeface="Calibri"/>
            </a:pPr>
            <a:r>
              <a:rPr lang="en">
                <a:solidFill>
                  <a:srgbClr val="999999"/>
                </a:solidFill>
                <a:highlight>
                  <a:srgbClr val="F2F2F2"/>
                </a:highlight>
              </a:rPr>
              <a:t>"World Nuclear Association." </a:t>
            </a:r>
            <a:r>
              <a:rPr i="1" lang="en">
                <a:solidFill>
                  <a:srgbClr val="999999"/>
                </a:solidFill>
                <a:highlight>
                  <a:srgbClr val="F2F2F2"/>
                </a:highlight>
              </a:rPr>
              <a:t>Clean Coal Technologies</a:t>
            </a:r>
            <a:r>
              <a:rPr lang="en">
                <a:solidFill>
                  <a:srgbClr val="999999"/>
                </a:solidFill>
                <a:highlight>
                  <a:srgbClr val="F2F2F2"/>
                </a:highlight>
              </a:rPr>
              <a:t>. N.p., n.d. Web. 02 Nov. 2015.</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514350" y="457200"/>
            <a:ext cx="7598399" cy="1091999"/>
          </a:xfrm>
          <a:prstGeom prst="rect">
            <a:avLst/>
          </a:prstGeom>
          <a:noFill/>
          <a:ln>
            <a:noFill/>
          </a:ln>
        </p:spPr>
        <p:txBody>
          <a:bodyPr anchorCtr="0" anchor="ctr" bIns="34275" lIns="68575" rIns="68575" tIns="34275">
            <a:noAutofit/>
          </a:bodyPr>
          <a:lstStyle/>
          <a:p>
            <a:pPr indent="0" lvl="0" marL="0" marR="0" rtl="0" algn="l">
              <a:spcBef>
                <a:spcPts val="0"/>
              </a:spcBef>
              <a:buClr>
                <a:schemeClr val="lt1"/>
              </a:buClr>
              <a:buSzPct val="25000"/>
              <a:buFont typeface="Calibri"/>
              <a:buNone/>
            </a:pPr>
            <a:r>
              <a:rPr b="0" baseline="0" i="0" lang="en" sz="2700" u="sng" cap="none" strike="noStrike">
                <a:solidFill>
                  <a:srgbClr val="999999"/>
                </a:solidFill>
                <a:latin typeface="Calibri"/>
                <a:ea typeface="Calibri"/>
                <a:cs typeface="Calibri"/>
                <a:sym typeface="Calibri"/>
              </a:rPr>
              <a:t>METHODS &amp; PROCESSES</a:t>
            </a:r>
          </a:p>
        </p:txBody>
      </p:sp>
      <p:sp>
        <p:nvSpPr>
          <p:cNvPr id="78" name="Shape 78"/>
          <p:cNvSpPr txBox="1"/>
          <p:nvPr>
            <p:ph idx="1" type="body"/>
          </p:nvPr>
        </p:nvSpPr>
        <p:spPr>
          <a:xfrm>
            <a:off x="514350" y="1444825"/>
            <a:ext cx="7598399" cy="1153800"/>
          </a:xfrm>
          <a:prstGeom prst="rect">
            <a:avLst/>
          </a:prstGeom>
          <a:noFill/>
          <a:ln>
            <a:noFill/>
          </a:ln>
        </p:spPr>
        <p:txBody>
          <a:bodyPr anchorCtr="0" anchor="t" bIns="34275" lIns="68575" rIns="68575" tIns="34275">
            <a:noAutofit/>
          </a:bodyPr>
          <a:lstStyle/>
          <a:p>
            <a:pPr indent="-215900" lvl="0" marL="215900" marR="0" rtl="0" algn="l">
              <a:lnSpc>
                <a:spcPct val="90000"/>
              </a:lnSpc>
              <a:spcBef>
                <a:spcPts val="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Clean coal technology improves the environmental performance of coal-based electricity plants</a:t>
            </a:r>
          </a:p>
          <a:p>
            <a:pPr indent="-215900" lvl="0" marL="215900" marR="0" rtl="0" algn="l">
              <a:lnSpc>
                <a:spcPct val="90000"/>
              </a:lnSpc>
              <a:spcBef>
                <a:spcPts val="80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It includes devices that increase the operational efficiency of a power plant</a:t>
            </a:r>
          </a:p>
          <a:p>
            <a:pPr indent="-215900" lvl="0" marL="215900" marR="0" rtl="0" algn="l">
              <a:lnSpc>
                <a:spcPct val="90000"/>
              </a:lnSpc>
              <a:spcBef>
                <a:spcPts val="80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It is focused to reduce traditional pollutant emissions such as sulfur dioxide and nitrogen oxides, which are a precursor to smog and particulate matter</a:t>
            </a:r>
          </a:p>
          <a:p>
            <a:pPr indent="-127000" lvl="0" marL="215900" marR="0" rtl="0" algn="l">
              <a:lnSpc>
                <a:spcPct val="90000"/>
              </a:lnSpc>
              <a:spcBef>
                <a:spcPts val="800"/>
              </a:spcBef>
              <a:spcAft>
                <a:spcPts val="800"/>
              </a:spcAft>
              <a:buClr>
                <a:schemeClr val="lt1"/>
              </a:buClr>
              <a:buFont typeface="Arial"/>
              <a:buNone/>
            </a:pPr>
            <a:r>
              <a:t/>
            </a:r>
            <a:endParaRPr b="0" baseline="0" i="0" sz="1400" u="none" cap="none" strike="noStrike">
              <a:solidFill>
                <a:schemeClr val="lt1"/>
              </a:solidFill>
              <a:latin typeface="Calibri"/>
              <a:ea typeface="Calibri"/>
              <a:cs typeface="Calibri"/>
              <a:sym typeface="Calibri"/>
            </a:endParaRPr>
          </a:p>
        </p:txBody>
      </p:sp>
      <p:pic>
        <p:nvPicPr>
          <p:cNvPr id="79" name="Shape 79"/>
          <p:cNvPicPr preferRelativeResize="0"/>
          <p:nvPr/>
        </p:nvPicPr>
        <p:blipFill rotWithShape="1">
          <a:blip r:embed="rId3">
            <a:alphaModFix/>
          </a:blip>
          <a:srcRect b="0" l="0" r="0" t="0"/>
          <a:stretch/>
        </p:blipFill>
        <p:spPr>
          <a:xfrm>
            <a:off x="4739439" y="2384412"/>
            <a:ext cx="3630000" cy="23397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514350" y="457200"/>
            <a:ext cx="7598399" cy="1091999"/>
          </a:xfrm>
          <a:prstGeom prst="rect">
            <a:avLst/>
          </a:prstGeom>
          <a:noFill/>
          <a:ln>
            <a:noFill/>
          </a:ln>
        </p:spPr>
        <p:txBody>
          <a:bodyPr anchorCtr="0" anchor="ctr" bIns="34275" lIns="68575" rIns="68575" tIns="34275">
            <a:noAutofit/>
          </a:bodyPr>
          <a:lstStyle/>
          <a:p>
            <a:pPr indent="0" lvl="0" marL="0" marR="0" rtl="0" algn="l">
              <a:spcBef>
                <a:spcPts val="0"/>
              </a:spcBef>
              <a:buClr>
                <a:schemeClr val="lt1"/>
              </a:buClr>
              <a:buSzPct val="25000"/>
              <a:buFont typeface="Calibri"/>
              <a:buNone/>
            </a:pPr>
            <a:r>
              <a:rPr b="0" baseline="0" i="0" lang="en" sz="2700" u="sng" cap="none" strike="noStrike">
                <a:solidFill>
                  <a:srgbClr val="999999"/>
                </a:solidFill>
                <a:latin typeface="Calibri"/>
                <a:ea typeface="Calibri"/>
                <a:cs typeface="Calibri"/>
                <a:sym typeface="Calibri"/>
              </a:rPr>
              <a:t>TYPES OF FOSSIL FUELS</a:t>
            </a:r>
          </a:p>
        </p:txBody>
      </p:sp>
      <p:sp>
        <p:nvSpPr>
          <p:cNvPr id="85" name="Shape 85"/>
          <p:cNvSpPr txBox="1"/>
          <p:nvPr>
            <p:ph idx="1" type="body"/>
          </p:nvPr>
        </p:nvSpPr>
        <p:spPr>
          <a:xfrm>
            <a:off x="514350" y="1606550"/>
            <a:ext cx="7598399" cy="2736899"/>
          </a:xfrm>
          <a:prstGeom prst="rect">
            <a:avLst/>
          </a:prstGeom>
          <a:noFill/>
          <a:ln>
            <a:noFill/>
          </a:ln>
        </p:spPr>
        <p:txBody>
          <a:bodyPr anchorCtr="0" anchor="t" bIns="34275" lIns="68575" rIns="68575" tIns="34275">
            <a:noAutofit/>
          </a:bodyPr>
          <a:lstStyle/>
          <a:p>
            <a:pPr indent="-215900" lvl="0" marL="215900" marR="0" rtl="0" algn="l">
              <a:spcBef>
                <a:spcPts val="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Coal</a:t>
            </a:r>
          </a:p>
          <a:p>
            <a:pPr indent="-215900" lvl="0" marL="215900" marR="0" rtl="0" algn="l">
              <a:spcBef>
                <a:spcPts val="80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Flue Gas</a:t>
            </a:r>
          </a:p>
          <a:p>
            <a:pPr indent="-215900" lvl="0" marL="215900" marR="0" rtl="0" algn="l">
              <a:spcBef>
                <a:spcPts val="80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Greenhouse Gas</a:t>
            </a:r>
          </a:p>
          <a:p>
            <a:pPr indent="-215900" lvl="0" marL="215900" marR="0" rtl="0" algn="l">
              <a:spcBef>
                <a:spcPts val="800"/>
              </a:spcBef>
              <a:spcAft>
                <a:spcPts val="80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Water</a:t>
            </a:r>
          </a:p>
        </p:txBody>
      </p:sp>
      <p:pic>
        <p:nvPicPr>
          <p:cNvPr id="86" name="Shape 86"/>
          <p:cNvPicPr preferRelativeResize="0"/>
          <p:nvPr/>
        </p:nvPicPr>
        <p:blipFill rotWithShape="1">
          <a:blip r:embed="rId3">
            <a:alphaModFix/>
          </a:blip>
          <a:srcRect b="0" l="0" r="0" t="0"/>
          <a:stretch/>
        </p:blipFill>
        <p:spPr>
          <a:xfrm>
            <a:off x="6425839" y="1223645"/>
            <a:ext cx="2317799" cy="1622399"/>
          </a:xfrm>
          <a:prstGeom prst="rect">
            <a:avLst/>
          </a:prstGeom>
          <a:noFill/>
          <a:ln>
            <a:noFill/>
          </a:ln>
        </p:spPr>
      </p:pic>
      <p:pic>
        <p:nvPicPr>
          <p:cNvPr id="87" name="Shape 87"/>
          <p:cNvPicPr preferRelativeResize="0"/>
          <p:nvPr/>
        </p:nvPicPr>
        <p:blipFill rotWithShape="1">
          <a:blip r:embed="rId4">
            <a:alphaModFix/>
          </a:blip>
          <a:srcRect b="0" l="0" r="0" t="0"/>
          <a:stretch/>
        </p:blipFill>
        <p:spPr>
          <a:xfrm>
            <a:off x="6586926" y="3171825"/>
            <a:ext cx="1995599" cy="1708799"/>
          </a:xfrm>
          <a:prstGeom prst="rect">
            <a:avLst/>
          </a:prstGeom>
          <a:noFill/>
          <a:ln>
            <a:noFill/>
          </a:ln>
        </p:spPr>
      </p:pic>
      <p:pic>
        <p:nvPicPr>
          <p:cNvPr id="88" name="Shape 88"/>
          <p:cNvPicPr preferRelativeResize="0"/>
          <p:nvPr/>
        </p:nvPicPr>
        <p:blipFill rotWithShape="1">
          <a:blip r:embed="rId5">
            <a:alphaModFix/>
          </a:blip>
          <a:srcRect b="0" l="0" r="0" t="0"/>
          <a:stretch/>
        </p:blipFill>
        <p:spPr>
          <a:xfrm>
            <a:off x="4191380" y="2460317"/>
            <a:ext cx="1826700" cy="2420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idx="1" type="body"/>
          </p:nvPr>
        </p:nvSpPr>
        <p:spPr>
          <a:xfrm>
            <a:off x="514350" y="166531"/>
            <a:ext cx="3531899" cy="432299"/>
          </a:xfrm>
          <a:prstGeom prst="rect">
            <a:avLst/>
          </a:prstGeom>
          <a:noFill/>
          <a:ln>
            <a:noFill/>
          </a:ln>
        </p:spPr>
        <p:txBody>
          <a:bodyPr anchorCtr="0" anchor="b" bIns="34275" lIns="68575" rIns="68575" tIns="34275">
            <a:noAutofit/>
          </a:bodyPr>
          <a:lstStyle/>
          <a:p>
            <a:pPr indent="0" lvl="0" marL="0" marR="0" rtl="0" algn="l">
              <a:spcBef>
                <a:spcPts val="0"/>
              </a:spcBef>
              <a:spcAft>
                <a:spcPts val="800"/>
              </a:spcAft>
              <a:buClr>
                <a:schemeClr val="lt1"/>
              </a:buClr>
              <a:buSzPct val="25000"/>
              <a:buFont typeface="Arial"/>
              <a:buNone/>
            </a:pPr>
            <a:r>
              <a:rPr b="0" baseline="0" i="0" lang="en" sz="2100" u="sng" cap="none" strike="noStrike">
                <a:solidFill>
                  <a:srgbClr val="999999"/>
                </a:solidFill>
                <a:latin typeface="Calibri"/>
                <a:ea typeface="Calibri"/>
                <a:cs typeface="Calibri"/>
                <a:sym typeface="Calibri"/>
              </a:rPr>
              <a:t>Pros</a:t>
            </a:r>
          </a:p>
        </p:txBody>
      </p:sp>
      <p:sp>
        <p:nvSpPr>
          <p:cNvPr id="94" name="Shape 94"/>
          <p:cNvSpPr txBox="1"/>
          <p:nvPr>
            <p:ph idx="2" type="body"/>
          </p:nvPr>
        </p:nvSpPr>
        <p:spPr>
          <a:xfrm>
            <a:off x="406399" y="829346"/>
            <a:ext cx="3747599" cy="2190900"/>
          </a:xfrm>
          <a:prstGeom prst="rect">
            <a:avLst/>
          </a:prstGeom>
          <a:noFill/>
          <a:ln>
            <a:noFill/>
          </a:ln>
        </p:spPr>
        <p:txBody>
          <a:bodyPr anchorCtr="0" anchor="t" bIns="34275" lIns="68575" rIns="68575" tIns="34275">
            <a:noAutofit/>
          </a:bodyPr>
          <a:lstStyle/>
          <a:p>
            <a:pPr indent="-215900" lvl="0" marL="215900" marR="0" rtl="0" algn="l">
              <a:spcBef>
                <a:spcPts val="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Coal helps generate about half of the electricity in United States</a:t>
            </a:r>
          </a:p>
          <a:p>
            <a:pPr indent="-215900" lvl="0" marL="215900" marR="0" rtl="0" algn="l">
              <a:spcBef>
                <a:spcPts val="80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Nation’s largest source of global warming pollution</a:t>
            </a:r>
          </a:p>
          <a:p>
            <a:pPr indent="-215900" lvl="0" marL="215900" marR="0" rtl="0" algn="l">
              <a:spcBef>
                <a:spcPts val="800"/>
              </a:spcBef>
              <a:spcAft>
                <a:spcPts val="80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Potential to combine wit biomass-fueled power, where plants would feed on carbon to create power source</a:t>
            </a:r>
          </a:p>
        </p:txBody>
      </p:sp>
      <p:sp>
        <p:nvSpPr>
          <p:cNvPr id="95" name="Shape 95"/>
          <p:cNvSpPr txBox="1"/>
          <p:nvPr>
            <p:ph idx="3" type="body"/>
          </p:nvPr>
        </p:nvSpPr>
        <p:spPr>
          <a:xfrm>
            <a:off x="4576053" y="166531"/>
            <a:ext cx="3542099" cy="432299"/>
          </a:xfrm>
          <a:prstGeom prst="rect">
            <a:avLst/>
          </a:prstGeom>
          <a:noFill/>
          <a:ln>
            <a:noFill/>
          </a:ln>
        </p:spPr>
        <p:txBody>
          <a:bodyPr anchorCtr="0" anchor="b" bIns="34275" lIns="68575" rIns="68575" tIns="34275">
            <a:noAutofit/>
          </a:bodyPr>
          <a:lstStyle/>
          <a:p>
            <a:pPr indent="0" lvl="0" marL="0" marR="0" rtl="0" algn="l">
              <a:spcBef>
                <a:spcPts val="0"/>
              </a:spcBef>
              <a:spcAft>
                <a:spcPts val="800"/>
              </a:spcAft>
              <a:buClr>
                <a:schemeClr val="lt1"/>
              </a:buClr>
              <a:buSzPct val="25000"/>
              <a:buFont typeface="Arial"/>
              <a:buNone/>
            </a:pPr>
            <a:r>
              <a:rPr b="0" baseline="0" i="0" lang="en" sz="2100" u="sng" cap="none" strike="noStrike">
                <a:solidFill>
                  <a:srgbClr val="999999"/>
                </a:solidFill>
                <a:latin typeface="Calibri"/>
                <a:ea typeface="Calibri"/>
                <a:cs typeface="Calibri"/>
                <a:sym typeface="Calibri"/>
              </a:rPr>
              <a:t>Cons</a:t>
            </a:r>
          </a:p>
        </p:txBody>
      </p:sp>
      <p:sp>
        <p:nvSpPr>
          <p:cNvPr id="96" name="Shape 96"/>
          <p:cNvSpPr txBox="1"/>
          <p:nvPr>
            <p:ph idx="4" type="body"/>
          </p:nvPr>
        </p:nvSpPr>
        <p:spPr>
          <a:xfrm>
            <a:off x="4576057" y="829346"/>
            <a:ext cx="3746400" cy="2190900"/>
          </a:xfrm>
          <a:prstGeom prst="rect">
            <a:avLst/>
          </a:prstGeom>
          <a:noFill/>
          <a:ln>
            <a:noFill/>
          </a:ln>
        </p:spPr>
        <p:txBody>
          <a:bodyPr anchorCtr="0" anchor="t" bIns="34275" lIns="68575" rIns="68575" tIns="34275">
            <a:noAutofit/>
          </a:bodyPr>
          <a:lstStyle/>
          <a:p>
            <a:pPr indent="-215900" lvl="0" marL="215900" marR="0" rtl="0" algn="l">
              <a:spcBef>
                <a:spcPts val="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Coal is the dirtiest of all fossil fuels</a:t>
            </a:r>
          </a:p>
          <a:p>
            <a:pPr indent="-215900" lvl="0" marL="215900" marR="0" rtl="0" algn="l">
              <a:spcBef>
                <a:spcPts val="80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The cost could easily increase the cost of energy from pulverized coal plant by two-thirds to three quarters</a:t>
            </a:r>
          </a:p>
          <a:p>
            <a:pPr indent="-215900" lvl="0" marL="215900" marR="0" rtl="0" algn="l">
              <a:spcBef>
                <a:spcPts val="800"/>
              </a:spcBef>
              <a:spcAft>
                <a:spcPts val="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Being dependent on a nonrenewable resource for energy</a:t>
            </a:r>
          </a:p>
          <a:p>
            <a:pPr indent="-215900" lvl="0" marL="215900" marR="0" rtl="0" algn="l">
              <a:spcBef>
                <a:spcPts val="800"/>
              </a:spcBef>
              <a:spcAft>
                <a:spcPts val="800"/>
              </a:spcAft>
              <a:buClr>
                <a:srgbClr val="999999"/>
              </a:buClr>
              <a:buSzPct val="100000"/>
              <a:buFont typeface="Arial"/>
              <a:buChar char="•"/>
            </a:pPr>
            <a:r>
              <a:rPr b="0" baseline="0" i="0" lang="en" sz="1400" u="none" cap="none" strike="noStrike">
                <a:solidFill>
                  <a:srgbClr val="999999"/>
                </a:solidFill>
                <a:latin typeface="Calibri"/>
                <a:ea typeface="Calibri"/>
                <a:cs typeface="Calibri"/>
                <a:sym typeface="Calibri"/>
              </a:rPr>
              <a:t>Risk of leaks from pipelines or storage facilities carrying the concentrated gas can be fatal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292850"/>
            <a:ext cx="8520599" cy="800999"/>
          </a:xfrm>
          <a:prstGeom prst="rect">
            <a:avLst/>
          </a:prstGeom>
        </p:spPr>
        <p:txBody>
          <a:bodyPr anchorCtr="0" anchor="t" bIns="91425" lIns="91425" rIns="91425" tIns="91425">
            <a:noAutofit/>
          </a:bodyPr>
          <a:lstStyle/>
          <a:p>
            <a:pPr algn="ctr">
              <a:spcBef>
                <a:spcPts val="0"/>
              </a:spcBef>
              <a:buNone/>
            </a:pPr>
            <a:r>
              <a:rPr lang="en"/>
              <a:t>pristine-m</a:t>
            </a:r>
          </a:p>
        </p:txBody>
      </p:sp>
      <p:sp>
        <p:nvSpPr>
          <p:cNvPr id="102" name="Shape 102"/>
          <p:cNvSpPr txBox="1"/>
          <p:nvPr>
            <p:ph idx="1" type="body"/>
          </p:nvPr>
        </p:nvSpPr>
        <p:spPr>
          <a:xfrm>
            <a:off x="311700" y="1228675"/>
            <a:ext cx="8520599" cy="3340199"/>
          </a:xfrm>
          <a:prstGeom prst="rect">
            <a:avLst/>
          </a:prstGeom>
        </p:spPr>
        <p:txBody>
          <a:bodyPr anchorCtr="0" anchor="t" bIns="91425" lIns="91425" rIns="91425" tIns="91425">
            <a:noAutofit/>
          </a:bodyPr>
          <a:lstStyle/>
          <a:p>
            <a:pPr>
              <a:spcBef>
                <a:spcPts val="0"/>
              </a:spcBef>
              <a:buNone/>
            </a:pPr>
            <a:r>
              <a:rPr lang="en">
                <a:highlight>
                  <a:srgbClr val="FFFFFF"/>
                </a:highlight>
                <a:latin typeface="Arial"/>
                <a:ea typeface="Arial"/>
                <a:cs typeface="Arial"/>
                <a:sym typeface="Arial"/>
              </a:rPr>
              <a:t>CCTI’s Pristine M technology is a patented, low-cost coal dehydration technology. The process begins with the extraction of volatile material in liquid  form from lower ranking coals. Once the moisture is removed from the targeted coal, the liquids are used through an “absorption” process to fill the pores of the coal that has been dehydrated. The end result is an impermeable, stable coal with an upgraded BTU.</a:t>
            </a:r>
          </a:p>
        </p:txBody>
      </p:sp>
      <p:pic>
        <p:nvPicPr>
          <p:cNvPr id="103" name="Shape 103"/>
          <p:cNvPicPr preferRelativeResize="0"/>
          <p:nvPr/>
        </p:nvPicPr>
        <p:blipFill>
          <a:blip r:embed="rId3">
            <a:alphaModFix/>
          </a:blip>
          <a:stretch>
            <a:fillRect/>
          </a:stretch>
        </p:blipFill>
        <p:spPr>
          <a:xfrm>
            <a:off x="3762250" y="2891530"/>
            <a:ext cx="4453825" cy="21175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292850"/>
            <a:ext cx="8520599" cy="800999"/>
          </a:xfrm>
          <a:prstGeom prst="rect">
            <a:avLst/>
          </a:prstGeom>
        </p:spPr>
        <p:txBody>
          <a:bodyPr anchorCtr="0" anchor="t" bIns="91425" lIns="91425" rIns="91425" tIns="91425">
            <a:noAutofit/>
          </a:bodyPr>
          <a:lstStyle/>
          <a:p>
            <a:pPr algn="ctr">
              <a:spcBef>
                <a:spcPts val="0"/>
              </a:spcBef>
              <a:buNone/>
            </a:pPr>
            <a:r>
              <a:rPr lang="en"/>
              <a:t>pristine-sa</a:t>
            </a:r>
          </a:p>
        </p:txBody>
      </p:sp>
      <p:sp>
        <p:nvSpPr>
          <p:cNvPr id="109" name="Shape 109"/>
          <p:cNvSpPr txBox="1"/>
          <p:nvPr>
            <p:ph idx="1" type="body"/>
          </p:nvPr>
        </p:nvSpPr>
        <p:spPr>
          <a:xfrm>
            <a:off x="311700" y="1228675"/>
            <a:ext cx="8520599" cy="3340199"/>
          </a:xfrm>
          <a:prstGeom prst="rect">
            <a:avLst/>
          </a:prstGeom>
        </p:spPr>
        <p:txBody>
          <a:bodyPr anchorCtr="0" anchor="t" bIns="91425" lIns="91425" rIns="91425" tIns="91425">
            <a:noAutofit/>
          </a:bodyPr>
          <a:lstStyle/>
          <a:p>
            <a:pPr>
              <a:spcBef>
                <a:spcPts val="0"/>
              </a:spcBef>
              <a:buNone/>
            </a:pPr>
            <a:r>
              <a:rPr lang="en">
                <a:highlight>
                  <a:srgbClr val="FFFFFF"/>
                </a:highlight>
                <a:latin typeface="Arial"/>
                <a:ea typeface="Arial"/>
                <a:cs typeface="Arial"/>
                <a:sym typeface="Arial"/>
              </a:rPr>
              <a:t> Pristine-SA, is a development stage technology designed to eliminate 100% of the volatile material in feed coal.  To achieve stable combustion, Pristine-SA would be co-fired with treated biomass or natural gas. The process would result in a clean fuel, eliminating the need for emissions scrubbers and the corollary production of toxic FGD sludge.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292850"/>
            <a:ext cx="8520599" cy="800999"/>
          </a:xfrm>
          <a:prstGeom prst="rect">
            <a:avLst/>
          </a:prstGeom>
        </p:spPr>
        <p:txBody>
          <a:bodyPr anchorCtr="0" anchor="t" bIns="91425" lIns="91425" rIns="91425" tIns="91425">
            <a:noAutofit/>
          </a:bodyPr>
          <a:lstStyle/>
          <a:p>
            <a:pPr algn="ctr">
              <a:spcBef>
                <a:spcPts val="0"/>
              </a:spcBef>
              <a:buNone/>
            </a:pPr>
            <a:r>
              <a:rPr lang="en" sz="3600">
                <a:solidFill>
                  <a:srgbClr val="000000"/>
                </a:solidFill>
                <a:highlight>
                  <a:srgbClr val="FFFFFF"/>
                </a:highlight>
              </a:rPr>
              <a:t>Pristine</a:t>
            </a:r>
            <a:r>
              <a:rPr b="0" lang="en" sz="3600">
                <a:solidFill>
                  <a:srgbClr val="000000"/>
                </a:solidFill>
                <a:highlight>
                  <a:srgbClr val="FFFFFF"/>
                </a:highlight>
              </a:rPr>
              <a:t>™</a:t>
            </a:r>
          </a:p>
        </p:txBody>
      </p:sp>
      <p:sp>
        <p:nvSpPr>
          <p:cNvPr id="115" name="Shape 115"/>
          <p:cNvSpPr txBox="1"/>
          <p:nvPr>
            <p:ph idx="1" type="body"/>
          </p:nvPr>
        </p:nvSpPr>
        <p:spPr>
          <a:xfrm>
            <a:off x="311700" y="1228675"/>
            <a:ext cx="8520599" cy="3340199"/>
          </a:xfrm>
          <a:prstGeom prst="rect">
            <a:avLst/>
          </a:prstGeom>
        </p:spPr>
        <p:txBody>
          <a:bodyPr anchorCtr="0" anchor="t" bIns="91425" lIns="91425" rIns="91425" tIns="91425">
            <a:noAutofit/>
          </a:bodyPr>
          <a:lstStyle/>
          <a:p>
            <a:pPr>
              <a:spcBef>
                <a:spcPts val="0"/>
              </a:spcBef>
              <a:buNone/>
            </a:pPr>
            <a:r>
              <a:rPr lang="en">
                <a:highlight>
                  <a:srgbClr val="FFFFFF"/>
                </a:highlight>
                <a:latin typeface="Arial"/>
                <a:ea typeface="Arial"/>
                <a:cs typeface="Arial"/>
                <a:sym typeface="Arial"/>
              </a:rPr>
              <a:t>CCTI’s legacy technology, Pristine™, is designed to remove moisture and volatile matter (VM), as per client-specified requirements. boiler design and the need for a certain amount of volatile material to remain in the coal to ensure proper burn. The end product is a cleaner burning, dry coal. </a:t>
            </a:r>
          </a:p>
        </p:txBody>
      </p:sp>
      <p:pic>
        <p:nvPicPr>
          <p:cNvPr id="116" name="Shape 116"/>
          <p:cNvPicPr preferRelativeResize="0"/>
          <p:nvPr/>
        </p:nvPicPr>
        <p:blipFill>
          <a:blip r:embed="rId3">
            <a:alphaModFix/>
          </a:blip>
          <a:stretch>
            <a:fillRect/>
          </a:stretch>
        </p:blipFill>
        <p:spPr>
          <a:xfrm>
            <a:off x="4964924" y="2206600"/>
            <a:ext cx="3867384" cy="293690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292850"/>
            <a:ext cx="8520599" cy="800999"/>
          </a:xfrm>
          <a:prstGeom prst="rect">
            <a:avLst/>
          </a:prstGeom>
        </p:spPr>
        <p:txBody>
          <a:bodyPr anchorCtr="0" anchor="t" bIns="91425" lIns="91425" rIns="91425" tIns="91425">
            <a:noAutofit/>
          </a:bodyPr>
          <a:lstStyle/>
          <a:p>
            <a:pPr algn="ctr">
              <a:spcBef>
                <a:spcPts val="0"/>
              </a:spcBef>
              <a:buNone/>
            </a:pPr>
            <a:r>
              <a:rPr lang="en"/>
              <a:t>Waste management </a:t>
            </a:r>
          </a:p>
        </p:txBody>
      </p:sp>
      <p:sp>
        <p:nvSpPr>
          <p:cNvPr id="122" name="Shape 122"/>
          <p:cNvSpPr txBox="1"/>
          <p:nvPr>
            <p:ph idx="1" type="body"/>
          </p:nvPr>
        </p:nvSpPr>
        <p:spPr>
          <a:xfrm>
            <a:off x="311700" y="1228675"/>
            <a:ext cx="8520599" cy="3340199"/>
          </a:xfrm>
          <a:prstGeom prst="rect">
            <a:avLst/>
          </a:prstGeom>
        </p:spPr>
        <p:txBody>
          <a:bodyPr anchorCtr="0" anchor="t" bIns="91425" lIns="91425" rIns="91425" tIns="91425">
            <a:noAutofit/>
          </a:bodyPr>
          <a:lstStyle/>
          <a:p>
            <a:pPr indent="-228600" lvl="0" marL="457200" marR="292100" rtl="0">
              <a:spcBef>
                <a:spcPts val="800"/>
              </a:spcBef>
              <a:spcAft>
                <a:spcPts val="800"/>
              </a:spcAft>
              <a:buClr>
                <a:srgbClr val="333333"/>
              </a:buClr>
              <a:buFont typeface="Arial"/>
            </a:pPr>
            <a:r>
              <a:rPr lang="en">
                <a:solidFill>
                  <a:srgbClr val="333333"/>
                </a:solidFill>
                <a:highlight>
                  <a:srgbClr val="FFFFFF"/>
                </a:highlight>
                <a:latin typeface="Arial"/>
                <a:ea typeface="Arial"/>
                <a:cs typeface="Arial"/>
                <a:sym typeface="Arial"/>
              </a:rPr>
              <a:t>Coal cleaning by 'washing' has been standard practice in developed countries for some time. It reduces emissions of ash and sulfur dioxide when the coal is burned.</a:t>
            </a:r>
          </a:p>
          <a:p>
            <a:pPr indent="-228600" lvl="0" marL="457200" marR="292100" rtl="0">
              <a:spcBef>
                <a:spcPts val="800"/>
              </a:spcBef>
              <a:spcAft>
                <a:spcPts val="800"/>
              </a:spcAft>
              <a:buClr>
                <a:srgbClr val="333333"/>
              </a:buClr>
              <a:buFont typeface="Arial"/>
            </a:pPr>
            <a:r>
              <a:rPr lang="en">
                <a:solidFill>
                  <a:srgbClr val="333333"/>
                </a:solidFill>
                <a:highlight>
                  <a:srgbClr val="FFFFFF"/>
                </a:highlight>
                <a:latin typeface="Arial"/>
                <a:ea typeface="Arial"/>
                <a:cs typeface="Arial"/>
                <a:sym typeface="Arial"/>
              </a:rPr>
              <a:t>Ultra-clean coal (UCC) from new processing technologies which reduce ash below 0.25% and sulfur to very low levels mean that pulverised coal might be used as fuel for very large marine engines, in place of heavy fuel oil. There are at least two UCC technologies under development. Wastes from UCC are likely to be a problem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292850"/>
            <a:ext cx="8520599" cy="800999"/>
          </a:xfrm>
          <a:prstGeom prst="rect">
            <a:avLst/>
          </a:prstGeom>
        </p:spPr>
        <p:txBody>
          <a:bodyPr anchorCtr="0" anchor="t" bIns="91425" lIns="91425" rIns="91425" tIns="91425">
            <a:noAutofit/>
          </a:bodyPr>
          <a:lstStyle/>
          <a:p>
            <a:pPr>
              <a:spcBef>
                <a:spcPts val="0"/>
              </a:spcBef>
              <a:buNone/>
            </a:pPr>
            <a:r>
              <a:t/>
            </a:r>
            <a:endParaRPr/>
          </a:p>
        </p:txBody>
      </p:sp>
      <p:sp>
        <p:nvSpPr>
          <p:cNvPr id="128" name="Shape 128"/>
          <p:cNvSpPr txBox="1"/>
          <p:nvPr>
            <p:ph idx="1" type="body"/>
          </p:nvPr>
        </p:nvSpPr>
        <p:spPr>
          <a:xfrm>
            <a:off x="311700" y="1228675"/>
            <a:ext cx="8520599" cy="3340199"/>
          </a:xfrm>
          <a:prstGeom prst="rect">
            <a:avLst/>
          </a:prstGeom>
        </p:spPr>
        <p:txBody>
          <a:bodyPr anchorCtr="0" anchor="t" bIns="91425" lIns="91425" rIns="91425" tIns="91425">
            <a:noAutofit/>
          </a:bodyPr>
          <a:lstStyle/>
          <a:p>
            <a:pPr>
              <a:spcBef>
                <a:spcPts val="0"/>
              </a:spcBef>
              <a:buNone/>
            </a:pPr>
            <a:r>
              <a:t/>
            </a:r>
            <a:endParaRPr/>
          </a:p>
        </p:txBody>
      </p:sp>
      <p:pic>
        <p:nvPicPr>
          <p:cNvPr id="129" name="Shape 129"/>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